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5"/>
  </p:notesMasterIdLst>
  <p:handoutMasterIdLst>
    <p:handoutMasterId r:id="rId46"/>
  </p:handoutMasterIdLst>
  <p:sldIdLst>
    <p:sldId id="264" r:id="rId3"/>
    <p:sldId id="276" r:id="rId4"/>
    <p:sldId id="282" r:id="rId5"/>
    <p:sldId id="281" r:id="rId6"/>
    <p:sldId id="283" r:id="rId7"/>
    <p:sldId id="349" r:id="rId8"/>
    <p:sldId id="354" r:id="rId9"/>
    <p:sldId id="287" r:id="rId10"/>
    <p:sldId id="306" r:id="rId11"/>
    <p:sldId id="295" r:id="rId12"/>
    <p:sldId id="296" r:id="rId13"/>
    <p:sldId id="307" r:id="rId14"/>
    <p:sldId id="291" r:id="rId15"/>
    <p:sldId id="293" r:id="rId16"/>
    <p:sldId id="336" r:id="rId17"/>
    <p:sldId id="355" r:id="rId18"/>
    <p:sldId id="301" r:id="rId19"/>
    <p:sldId id="303" r:id="rId20"/>
    <p:sldId id="304" r:id="rId21"/>
    <p:sldId id="318" r:id="rId22"/>
    <p:sldId id="326" r:id="rId23"/>
    <p:sldId id="305" r:id="rId24"/>
    <p:sldId id="340" r:id="rId25"/>
    <p:sldId id="323" r:id="rId26"/>
    <p:sldId id="327" r:id="rId27"/>
    <p:sldId id="329" r:id="rId28"/>
    <p:sldId id="330" r:id="rId29"/>
    <p:sldId id="331" r:id="rId30"/>
    <p:sldId id="324" r:id="rId31"/>
    <p:sldId id="342" r:id="rId32"/>
    <p:sldId id="343" r:id="rId33"/>
    <p:sldId id="335" r:id="rId34"/>
    <p:sldId id="345" r:id="rId35"/>
    <p:sldId id="302" r:id="rId36"/>
    <p:sldId id="347" r:id="rId37"/>
    <p:sldId id="338" r:id="rId38"/>
    <p:sldId id="348" r:id="rId39"/>
    <p:sldId id="352" r:id="rId40"/>
    <p:sldId id="353" r:id="rId41"/>
    <p:sldId id="346" r:id="rId42"/>
    <p:sldId id="351" r:id="rId43"/>
    <p:sldId id="339" r:id="rId44"/>
  </p:sldIdLst>
  <p:sldSz cx="12188825" cy="6858000"/>
  <p:notesSz cx="6735763" cy="9866313"/>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88" autoAdjust="0"/>
    <p:restoredTop sz="54187" autoAdjust="0"/>
  </p:normalViewPr>
  <p:slideViewPr>
    <p:cSldViewPr showGuides="1">
      <p:cViewPr varScale="1">
        <p:scale>
          <a:sx n="40" d="100"/>
          <a:sy n="40" d="100"/>
        </p:scale>
        <p:origin x="1662" y="48"/>
      </p:cViewPr>
      <p:guideLst>
        <p:guide orient="horz" pos="2160"/>
        <p:guide orient="horz" pos="945"/>
        <p:guide orient="horz" pos="3888"/>
        <p:guide orient="horz" pos="192"/>
        <p:guide orient="horz" pos="1072"/>
        <p:guide pos="3839"/>
        <p:guide pos="704"/>
        <p:guide pos="7102"/>
      </p:guideLst>
    </p:cSldViewPr>
  </p:slideViewPr>
  <p:notesTextViewPr>
    <p:cViewPr>
      <p:scale>
        <a:sx n="1" d="1"/>
        <a:sy n="1" d="1"/>
      </p:scale>
      <p:origin x="0" y="0"/>
    </p:cViewPr>
  </p:notesTextViewPr>
  <p:notesViewPr>
    <p:cSldViewPr>
      <p:cViewPr varScale="1">
        <p:scale>
          <a:sx n="55" d="100"/>
          <a:sy n="55" d="100"/>
        </p:scale>
        <p:origin x="3072" y="8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B0E4FA-5C1B-48FE-B2B9-0A89091FEB0B}" type="doc">
      <dgm:prSet loTypeId="urn:microsoft.com/office/officeart/2005/8/layout/venn2" loCatId="relationship" qsTypeId="urn:microsoft.com/office/officeart/2005/8/quickstyle/simple1" qsCatId="simple" csTypeId="urn:microsoft.com/office/officeart/2005/8/colors/accent3_3" csCatId="accent3" phldr="1"/>
      <dgm:spPr/>
    </dgm:pt>
    <dgm:pt modelId="{4D44C588-AAB0-4750-8716-4638CD4CA61E}">
      <dgm:prSet phldrT="[テキスト]" custT="1"/>
      <dgm:spPr>
        <a:ln>
          <a:solidFill>
            <a:schemeClr val="tx2"/>
          </a:solidFill>
        </a:ln>
      </dgm:spPr>
      <dgm:t>
        <a:bodyPr/>
        <a:lstStyle/>
        <a:p>
          <a:endParaRPr kumimoji="1" lang="en-US" altLang="ja-JP" sz="3200" b="1" dirty="0" smtClean="0">
            <a:latin typeface="Corbel" panose="020B0503020204020204" pitchFamily="34" charset="0"/>
            <a:ea typeface="HG丸ｺﾞｼｯｸM-PRO" panose="020F0600000000000000" pitchFamily="50" charset="-128"/>
          </a:endParaRPr>
        </a:p>
        <a:p>
          <a:r>
            <a:rPr kumimoji="1" lang="en-US" altLang="ja-JP" sz="3200" b="1" dirty="0" smtClean="0">
              <a:latin typeface="Corbel" panose="020B0503020204020204" pitchFamily="34" charset="0"/>
              <a:ea typeface="HG丸ｺﾞｼｯｸM-PRO" panose="020F0600000000000000" pitchFamily="50" charset="-128"/>
            </a:rPr>
            <a:t>Currently out of reach</a:t>
          </a:r>
          <a:endParaRPr kumimoji="1" lang="ja-JP" altLang="en-US" sz="3200" b="1" dirty="0">
            <a:latin typeface="Corbel" panose="020B0503020204020204" pitchFamily="34" charset="0"/>
            <a:ea typeface="HG丸ｺﾞｼｯｸM-PRO" panose="020F0600000000000000" pitchFamily="50" charset="-128"/>
          </a:endParaRPr>
        </a:p>
      </dgm:t>
    </dgm:pt>
    <dgm:pt modelId="{8472D3D6-AF09-4B4A-9805-432D42223D46}" type="parTrans" cxnId="{9004AF92-C6BE-419E-A7B0-5C4465D563AE}">
      <dgm:prSet/>
      <dgm:spPr/>
      <dgm:t>
        <a:bodyPr/>
        <a:lstStyle/>
        <a:p>
          <a:endParaRPr kumimoji="1" lang="ja-JP" altLang="en-US">
            <a:solidFill>
              <a:schemeClr val="tx1"/>
            </a:solidFill>
          </a:endParaRPr>
        </a:p>
      </dgm:t>
    </dgm:pt>
    <dgm:pt modelId="{DAE3D450-3A62-4103-985F-0E98AC964A5C}" type="sibTrans" cxnId="{9004AF92-C6BE-419E-A7B0-5C4465D563AE}">
      <dgm:prSet/>
      <dgm:spPr/>
      <dgm:t>
        <a:bodyPr/>
        <a:lstStyle/>
        <a:p>
          <a:endParaRPr kumimoji="1" lang="ja-JP" altLang="en-US">
            <a:solidFill>
              <a:schemeClr val="tx1"/>
            </a:solidFill>
          </a:endParaRPr>
        </a:p>
      </dgm:t>
    </dgm:pt>
    <dgm:pt modelId="{19DE335E-02E0-4DB6-9749-67144704FFE5}">
      <dgm:prSet phldrT="[テキスト]" custT="1"/>
      <dgm:spPr>
        <a:ln>
          <a:solidFill>
            <a:schemeClr val="tx2"/>
          </a:solidFill>
        </a:ln>
      </dgm:spPr>
      <dgm:t>
        <a:bodyPr/>
        <a:lstStyle/>
        <a:p>
          <a:r>
            <a:rPr kumimoji="1" lang="en-US" altLang="ja-JP" sz="4000" b="1" dirty="0" smtClean="0">
              <a:latin typeface="Corbel" panose="020B0503020204020204" pitchFamily="34" charset="0"/>
              <a:ea typeface="HG丸ｺﾞｼｯｸM-PRO" panose="020F0600000000000000" pitchFamily="50" charset="-128"/>
            </a:rPr>
            <a:t>ZPD</a:t>
          </a:r>
          <a:endParaRPr kumimoji="1" lang="ja-JP" altLang="en-US" sz="4000" b="1" dirty="0">
            <a:latin typeface="Corbel" panose="020B0503020204020204" pitchFamily="34" charset="0"/>
            <a:ea typeface="HG丸ｺﾞｼｯｸM-PRO" panose="020F0600000000000000" pitchFamily="50" charset="-128"/>
          </a:endParaRPr>
        </a:p>
      </dgm:t>
    </dgm:pt>
    <dgm:pt modelId="{83C4D99F-69E5-4A5C-987B-F050EFD43C72}" type="parTrans" cxnId="{99ECE949-34F2-4304-97B6-66E4D7C85892}">
      <dgm:prSet/>
      <dgm:spPr/>
      <dgm:t>
        <a:bodyPr/>
        <a:lstStyle/>
        <a:p>
          <a:endParaRPr kumimoji="1" lang="ja-JP" altLang="en-US">
            <a:solidFill>
              <a:schemeClr val="tx1"/>
            </a:solidFill>
          </a:endParaRPr>
        </a:p>
      </dgm:t>
    </dgm:pt>
    <dgm:pt modelId="{6070B66E-F64E-4607-9E67-D2054D9B6198}" type="sibTrans" cxnId="{99ECE949-34F2-4304-97B6-66E4D7C85892}">
      <dgm:prSet/>
      <dgm:spPr/>
      <dgm:t>
        <a:bodyPr/>
        <a:lstStyle/>
        <a:p>
          <a:endParaRPr kumimoji="1" lang="ja-JP" altLang="en-US">
            <a:solidFill>
              <a:schemeClr val="tx1"/>
            </a:solidFill>
          </a:endParaRPr>
        </a:p>
      </dgm:t>
    </dgm:pt>
    <dgm:pt modelId="{E7D731DA-D3B3-4DBC-BE06-F7458B6AA382}">
      <dgm:prSet phldrT="[テキスト]" custT="1"/>
      <dgm:spPr>
        <a:ln>
          <a:solidFill>
            <a:schemeClr val="tx2"/>
          </a:solidFill>
        </a:ln>
      </dgm:spPr>
      <dgm:t>
        <a:bodyPr/>
        <a:lstStyle/>
        <a:p>
          <a:r>
            <a:rPr kumimoji="1" lang="en-US" altLang="ja-JP" sz="3200" b="1" dirty="0" smtClean="0">
              <a:solidFill>
                <a:schemeClr val="bg1"/>
              </a:solidFill>
              <a:latin typeface="Corbel" panose="020B0503020204020204" pitchFamily="34" charset="0"/>
              <a:ea typeface="HG丸ｺﾞｼｯｸM-PRO" panose="020F0600000000000000" pitchFamily="50" charset="-128"/>
            </a:rPr>
            <a:t>Current knowledge and skills</a:t>
          </a:r>
          <a:endParaRPr kumimoji="1" lang="ja-JP" altLang="en-US" sz="3200" b="1" dirty="0">
            <a:solidFill>
              <a:schemeClr val="bg1"/>
            </a:solidFill>
            <a:latin typeface="Corbel" panose="020B0503020204020204" pitchFamily="34" charset="0"/>
            <a:ea typeface="HG丸ｺﾞｼｯｸM-PRO" panose="020F0600000000000000" pitchFamily="50" charset="-128"/>
          </a:endParaRPr>
        </a:p>
      </dgm:t>
    </dgm:pt>
    <dgm:pt modelId="{9085F9C4-4E34-465B-991C-38AFCBEEE741}" type="parTrans" cxnId="{BA80B82F-4607-4C27-BA77-A8AD0602CE2B}">
      <dgm:prSet/>
      <dgm:spPr/>
      <dgm:t>
        <a:bodyPr/>
        <a:lstStyle/>
        <a:p>
          <a:endParaRPr kumimoji="1" lang="ja-JP" altLang="en-US">
            <a:solidFill>
              <a:schemeClr val="tx1"/>
            </a:solidFill>
          </a:endParaRPr>
        </a:p>
      </dgm:t>
    </dgm:pt>
    <dgm:pt modelId="{07B0A8AF-09D0-41E3-9399-23DEB6F1A095}" type="sibTrans" cxnId="{BA80B82F-4607-4C27-BA77-A8AD0602CE2B}">
      <dgm:prSet/>
      <dgm:spPr/>
      <dgm:t>
        <a:bodyPr/>
        <a:lstStyle/>
        <a:p>
          <a:endParaRPr kumimoji="1" lang="ja-JP" altLang="en-US">
            <a:solidFill>
              <a:schemeClr val="tx1"/>
            </a:solidFill>
          </a:endParaRPr>
        </a:p>
      </dgm:t>
    </dgm:pt>
    <dgm:pt modelId="{1EF3E54C-582E-4E8B-A47B-A50AA7F8CEA2}" type="pres">
      <dgm:prSet presAssocID="{A8B0E4FA-5C1B-48FE-B2B9-0A89091FEB0B}" presName="Name0" presStyleCnt="0">
        <dgm:presLayoutVars>
          <dgm:chMax val="7"/>
          <dgm:resizeHandles val="exact"/>
        </dgm:presLayoutVars>
      </dgm:prSet>
      <dgm:spPr/>
    </dgm:pt>
    <dgm:pt modelId="{8C90DBD3-9A98-41D5-903D-6EE32262E071}" type="pres">
      <dgm:prSet presAssocID="{A8B0E4FA-5C1B-48FE-B2B9-0A89091FEB0B}" presName="comp1" presStyleCnt="0"/>
      <dgm:spPr/>
    </dgm:pt>
    <dgm:pt modelId="{352E94FE-3EF4-4DDB-80C5-5C72AF232275}" type="pres">
      <dgm:prSet presAssocID="{A8B0E4FA-5C1B-48FE-B2B9-0A89091FEB0B}" presName="circle1" presStyleLbl="node1" presStyleIdx="0" presStyleCnt="3" custScaleX="123321" custLinFactNeighborX="-1403"/>
      <dgm:spPr/>
      <dgm:t>
        <a:bodyPr/>
        <a:lstStyle/>
        <a:p>
          <a:endParaRPr kumimoji="1" lang="ja-JP" altLang="en-US"/>
        </a:p>
      </dgm:t>
    </dgm:pt>
    <dgm:pt modelId="{4D1D3445-BBC0-4603-A871-75C872E00760}" type="pres">
      <dgm:prSet presAssocID="{A8B0E4FA-5C1B-48FE-B2B9-0A89091FEB0B}" presName="c1text" presStyleLbl="node1" presStyleIdx="0" presStyleCnt="3">
        <dgm:presLayoutVars>
          <dgm:bulletEnabled val="1"/>
        </dgm:presLayoutVars>
      </dgm:prSet>
      <dgm:spPr/>
      <dgm:t>
        <a:bodyPr/>
        <a:lstStyle/>
        <a:p>
          <a:endParaRPr kumimoji="1" lang="ja-JP" altLang="en-US"/>
        </a:p>
      </dgm:t>
    </dgm:pt>
    <dgm:pt modelId="{99566DE1-D449-4CEB-8955-38B2F2AC4F49}" type="pres">
      <dgm:prSet presAssocID="{A8B0E4FA-5C1B-48FE-B2B9-0A89091FEB0B}" presName="comp2" presStyleCnt="0"/>
      <dgm:spPr/>
    </dgm:pt>
    <dgm:pt modelId="{D5348B27-6131-48B7-9FBE-56AB3987C906}" type="pres">
      <dgm:prSet presAssocID="{A8B0E4FA-5C1B-48FE-B2B9-0A89091FEB0B}" presName="circle2" presStyleLbl="node1" presStyleIdx="1" presStyleCnt="3" custScaleX="122660" custScaleY="88706" custLinFactNeighborX="276" custLinFactNeighborY="6070"/>
      <dgm:spPr/>
      <dgm:t>
        <a:bodyPr/>
        <a:lstStyle/>
        <a:p>
          <a:endParaRPr kumimoji="1" lang="ja-JP" altLang="en-US"/>
        </a:p>
      </dgm:t>
    </dgm:pt>
    <dgm:pt modelId="{5AE051D5-6965-447C-83AC-8DF42D265008}" type="pres">
      <dgm:prSet presAssocID="{A8B0E4FA-5C1B-48FE-B2B9-0A89091FEB0B}" presName="c2text" presStyleLbl="node1" presStyleIdx="1" presStyleCnt="3">
        <dgm:presLayoutVars>
          <dgm:bulletEnabled val="1"/>
        </dgm:presLayoutVars>
      </dgm:prSet>
      <dgm:spPr/>
      <dgm:t>
        <a:bodyPr/>
        <a:lstStyle/>
        <a:p>
          <a:endParaRPr kumimoji="1" lang="ja-JP" altLang="en-US"/>
        </a:p>
      </dgm:t>
    </dgm:pt>
    <dgm:pt modelId="{01B7E464-773D-4E91-B6F8-E282AD7D4451}" type="pres">
      <dgm:prSet presAssocID="{A8B0E4FA-5C1B-48FE-B2B9-0A89091FEB0B}" presName="comp3" presStyleCnt="0"/>
      <dgm:spPr/>
    </dgm:pt>
    <dgm:pt modelId="{8FD8CC06-BB89-4F75-85B0-98810D9DCE93}" type="pres">
      <dgm:prSet presAssocID="{A8B0E4FA-5C1B-48FE-B2B9-0A89091FEB0B}" presName="circle3" presStyleLbl="node1" presStyleIdx="2" presStyleCnt="3" custScaleX="139850"/>
      <dgm:spPr/>
      <dgm:t>
        <a:bodyPr/>
        <a:lstStyle/>
        <a:p>
          <a:endParaRPr kumimoji="1" lang="ja-JP" altLang="en-US"/>
        </a:p>
      </dgm:t>
    </dgm:pt>
    <dgm:pt modelId="{BD599D29-52F6-469B-894B-CB18B2E6F09C}" type="pres">
      <dgm:prSet presAssocID="{A8B0E4FA-5C1B-48FE-B2B9-0A89091FEB0B}" presName="c3text" presStyleLbl="node1" presStyleIdx="2" presStyleCnt="3">
        <dgm:presLayoutVars>
          <dgm:bulletEnabled val="1"/>
        </dgm:presLayoutVars>
      </dgm:prSet>
      <dgm:spPr/>
      <dgm:t>
        <a:bodyPr/>
        <a:lstStyle/>
        <a:p>
          <a:endParaRPr kumimoji="1" lang="ja-JP" altLang="en-US"/>
        </a:p>
      </dgm:t>
    </dgm:pt>
  </dgm:ptLst>
  <dgm:cxnLst>
    <dgm:cxn modelId="{9BA7C579-FCB8-45B3-9094-AAF1C628C378}" type="presOf" srcId="{E7D731DA-D3B3-4DBC-BE06-F7458B6AA382}" destId="{BD599D29-52F6-469B-894B-CB18B2E6F09C}" srcOrd="1" destOrd="0" presId="urn:microsoft.com/office/officeart/2005/8/layout/venn2"/>
    <dgm:cxn modelId="{0FDFA36D-A8D5-4CEF-AE7F-DEC0BAEB573E}" type="presOf" srcId="{A8B0E4FA-5C1B-48FE-B2B9-0A89091FEB0B}" destId="{1EF3E54C-582E-4E8B-A47B-A50AA7F8CEA2}" srcOrd="0" destOrd="0" presId="urn:microsoft.com/office/officeart/2005/8/layout/venn2"/>
    <dgm:cxn modelId="{99ECE949-34F2-4304-97B6-66E4D7C85892}" srcId="{A8B0E4FA-5C1B-48FE-B2B9-0A89091FEB0B}" destId="{19DE335E-02E0-4DB6-9749-67144704FFE5}" srcOrd="1" destOrd="0" parTransId="{83C4D99F-69E5-4A5C-987B-F050EFD43C72}" sibTransId="{6070B66E-F64E-4607-9E67-D2054D9B6198}"/>
    <dgm:cxn modelId="{7640F3FD-E8C1-42BB-9ABA-E519E754D24C}" type="presOf" srcId="{4D44C588-AAB0-4750-8716-4638CD4CA61E}" destId="{4D1D3445-BBC0-4603-A871-75C872E00760}" srcOrd="1" destOrd="0" presId="urn:microsoft.com/office/officeart/2005/8/layout/venn2"/>
    <dgm:cxn modelId="{DD0E7CB6-AA84-4CDF-B6F4-546074102D82}" type="presOf" srcId="{19DE335E-02E0-4DB6-9749-67144704FFE5}" destId="{D5348B27-6131-48B7-9FBE-56AB3987C906}" srcOrd="0" destOrd="0" presId="urn:microsoft.com/office/officeart/2005/8/layout/venn2"/>
    <dgm:cxn modelId="{BA80B82F-4607-4C27-BA77-A8AD0602CE2B}" srcId="{A8B0E4FA-5C1B-48FE-B2B9-0A89091FEB0B}" destId="{E7D731DA-D3B3-4DBC-BE06-F7458B6AA382}" srcOrd="2" destOrd="0" parTransId="{9085F9C4-4E34-465B-991C-38AFCBEEE741}" sibTransId="{07B0A8AF-09D0-41E3-9399-23DEB6F1A095}"/>
    <dgm:cxn modelId="{9004AF92-C6BE-419E-A7B0-5C4465D563AE}" srcId="{A8B0E4FA-5C1B-48FE-B2B9-0A89091FEB0B}" destId="{4D44C588-AAB0-4750-8716-4638CD4CA61E}" srcOrd="0" destOrd="0" parTransId="{8472D3D6-AF09-4B4A-9805-432D42223D46}" sibTransId="{DAE3D450-3A62-4103-985F-0E98AC964A5C}"/>
    <dgm:cxn modelId="{FCA9ACAB-6A9B-45E8-9957-996ABCC82EA2}" type="presOf" srcId="{E7D731DA-D3B3-4DBC-BE06-F7458B6AA382}" destId="{8FD8CC06-BB89-4F75-85B0-98810D9DCE93}" srcOrd="0" destOrd="0" presId="urn:microsoft.com/office/officeart/2005/8/layout/venn2"/>
    <dgm:cxn modelId="{446FC025-C2E7-45ED-8155-6A4F5C44F941}" type="presOf" srcId="{19DE335E-02E0-4DB6-9749-67144704FFE5}" destId="{5AE051D5-6965-447C-83AC-8DF42D265008}" srcOrd="1" destOrd="0" presId="urn:microsoft.com/office/officeart/2005/8/layout/venn2"/>
    <dgm:cxn modelId="{EB68F995-83CB-46D6-AED1-021806ECEFC3}" type="presOf" srcId="{4D44C588-AAB0-4750-8716-4638CD4CA61E}" destId="{352E94FE-3EF4-4DDB-80C5-5C72AF232275}" srcOrd="0" destOrd="0" presId="urn:microsoft.com/office/officeart/2005/8/layout/venn2"/>
    <dgm:cxn modelId="{D0C76270-7E40-4E6F-8F9B-835EEE646EC6}" type="presParOf" srcId="{1EF3E54C-582E-4E8B-A47B-A50AA7F8CEA2}" destId="{8C90DBD3-9A98-41D5-903D-6EE32262E071}" srcOrd="0" destOrd="0" presId="urn:microsoft.com/office/officeart/2005/8/layout/venn2"/>
    <dgm:cxn modelId="{3B9AA0A1-FCC5-43A9-A75E-5A31E856CB33}" type="presParOf" srcId="{8C90DBD3-9A98-41D5-903D-6EE32262E071}" destId="{352E94FE-3EF4-4DDB-80C5-5C72AF232275}" srcOrd="0" destOrd="0" presId="urn:microsoft.com/office/officeart/2005/8/layout/venn2"/>
    <dgm:cxn modelId="{CB3AF452-A732-4C35-8A4E-639BCFD702C7}" type="presParOf" srcId="{8C90DBD3-9A98-41D5-903D-6EE32262E071}" destId="{4D1D3445-BBC0-4603-A871-75C872E00760}" srcOrd="1" destOrd="0" presId="urn:microsoft.com/office/officeart/2005/8/layout/venn2"/>
    <dgm:cxn modelId="{F157AFA7-38E6-4C50-938E-8A9FD7E5D727}" type="presParOf" srcId="{1EF3E54C-582E-4E8B-A47B-A50AA7F8CEA2}" destId="{99566DE1-D449-4CEB-8955-38B2F2AC4F49}" srcOrd="1" destOrd="0" presId="urn:microsoft.com/office/officeart/2005/8/layout/venn2"/>
    <dgm:cxn modelId="{CF19C64F-CABA-40AB-B615-1DAF09A8BF9F}" type="presParOf" srcId="{99566DE1-D449-4CEB-8955-38B2F2AC4F49}" destId="{D5348B27-6131-48B7-9FBE-56AB3987C906}" srcOrd="0" destOrd="0" presId="urn:microsoft.com/office/officeart/2005/8/layout/venn2"/>
    <dgm:cxn modelId="{16E6AE57-9EF5-4665-AA28-FB3B50894F3D}" type="presParOf" srcId="{99566DE1-D449-4CEB-8955-38B2F2AC4F49}" destId="{5AE051D5-6965-447C-83AC-8DF42D265008}" srcOrd="1" destOrd="0" presId="urn:microsoft.com/office/officeart/2005/8/layout/venn2"/>
    <dgm:cxn modelId="{40DC0F21-EF3E-49F3-8D98-B513C41EDCB6}" type="presParOf" srcId="{1EF3E54C-582E-4E8B-A47B-A50AA7F8CEA2}" destId="{01B7E464-773D-4E91-B6F8-E282AD7D4451}" srcOrd="2" destOrd="0" presId="urn:microsoft.com/office/officeart/2005/8/layout/venn2"/>
    <dgm:cxn modelId="{2868CEEC-4906-4C75-B505-6A703B339367}" type="presParOf" srcId="{01B7E464-773D-4E91-B6F8-E282AD7D4451}" destId="{8FD8CC06-BB89-4F75-85B0-98810D9DCE93}" srcOrd="0" destOrd="0" presId="urn:microsoft.com/office/officeart/2005/8/layout/venn2"/>
    <dgm:cxn modelId="{9A9F21B9-E804-4FED-9422-447081105509}" type="presParOf" srcId="{01B7E464-773D-4E91-B6F8-E282AD7D4451}" destId="{BD599D29-52F6-469B-894B-CB18B2E6F09C}"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B0E4FA-5C1B-48FE-B2B9-0A89091FEB0B}" type="doc">
      <dgm:prSet loTypeId="urn:microsoft.com/office/officeart/2005/8/layout/venn2" loCatId="relationship" qsTypeId="urn:microsoft.com/office/officeart/2005/8/quickstyle/simple1" qsCatId="simple" csTypeId="urn:microsoft.com/office/officeart/2005/8/colors/accent3_3" csCatId="accent3" phldr="1"/>
      <dgm:spPr/>
    </dgm:pt>
    <dgm:pt modelId="{4D44C588-AAB0-4750-8716-4638CD4CA61E}">
      <dgm:prSet phldrT="[テキスト]" custT="1"/>
      <dgm:spPr>
        <a:ln>
          <a:solidFill>
            <a:schemeClr val="tx2"/>
          </a:solidFill>
        </a:ln>
      </dgm:spPr>
      <dgm:t>
        <a:bodyPr/>
        <a:lstStyle/>
        <a:p>
          <a:endParaRPr kumimoji="1" lang="en-US" altLang="ja-JP" sz="3200" b="1" dirty="0" smtClean="0">
            <a:latin typeface="Corbel" panose="020B0503020204020204" pitchFamily="34" charset="0"/>
            <a:ea typeface="HG丸ｺﾞｼｯｸM-PRO" panose="020F0600000000000000" pitchFamily="50" charset="-128"/>
          </a:endParaRPr>
        </a:p>
        <a:p>
          <a:r>
            <a:rPr kumimoji="1" lang="en-US" altLang="ja-JP" sz="3200" b="1" dirty="0" smtClean="0">
              <a:latin typeface="Corbel" panose="020B0503020204020204" pitchFamily="34" charset="0"/>
              <a:ea typeface="HG丸ｺﾞｼｯｸM-PRO" panose="020F0600000000000000" pitchFamily="50" charset="-128"/>
            </a:rPr>
            <a:t>Currently out of reach</a:t>
          </a:r>
          <a:endParaRPr kumimoji="1" lang="ja-JP" altLang="en-US" sz="3200" b="1" dirty="0">
            <a:latin typeface="Corbel" panose="020B0503020204020204" pitchFamily="34" charset="0"/>
            <a:ea typeface="HG丸ｺﾞｼｯｸM-PRO" panose="020F0600000000000000" pitchFamily="50" charset="-128"/>
          </a:endParaRPr>
        </a:p>
      </dgm:t>
    </dgm:pt>
    <dgm:pt modelId="{8472D3D6-AF09-4B4A-9805-432D42223D46}" type="parTrans" cxnId="{9004AF92-C6BE-419E-A7B0-5C4465D563AE}">
      <dgm:prSet/>
      <dgm:spPr/>
      <dgm:t>
        <a:bodyPr/>
        <a:lstStyle/>
        <a:p>
          <a:endParaRPr kumimoji="1" lang="ja-JP" altLang="en-US">
            <a:solidFill>
              <a:schemeClr val="tx1"/>
            </a:solidFill>
          </a:endParaRPr>
        </a:p>
      </dgm:t>
    </dgm:pt>
    <dgm:pt modelId="{DAE3D450-3A62-4103-985F-0E98AC964A5C}" type="sibTrans" cxnId="{9004AF92-C6BE-419E-A7B0-5C4465D563AE}">
      <dgm:prSet/>
      <dgm:spPr/>
      <dgm:t>
        <a:bodyPr/>
        <a:lstStyle/>
        <a:p>
          <a:endParaRPr kumimoji="1" lang="ja-JP" altLang="en-US">
            <a:solidFill>
              <a:schemeClr val="tx1"/>
            </a:solidFill>
          </a:endParaRPr>
        </a:p>
      </dgm:t>
    </dgm:pt>
    <dgm:pt modelId="{19DE335E-02E0-4DB6-9749-67144704FFE5}">
      <dgm:prSet phldrT="[テキスト]" custT="1"/>
      <dgm:spPr>
        <a:ln>
          <a:solidFill>
            <a:schemeClr val="tx2"/>
          </a:solidFill>
        </a:ln>
      </dgm:spPr>
      <dgm:t>
        <a:bodyPr/>
        <a:lstStyle/>
        <a:p>
          <a:r>
            <a:rPr kumimoji="1" lang="en-US" altLang="ja-JP" sz="4000" b="1" dirty="0" smtClean="0">
              <a:latin typeface="Corbel" panose="020B0503020204020204" pitchFamily="34" charset="0"/>
              <a:ea typeface="HG丸ｺﾞｼｯｸM-PRO" panose="020F0600000000000000" pitchFamily="50" charset="-128"/>
            </a:rPr>
            <a:t>ZPD</a:t>
          </a:r>
          <a:endParaRPr kumimoji="1" lang="ja-JP" altLang="en-US" sz="4000" b="1" dirty="0">
            <a:latin typeface="Corbel" panose="020B0503020204020204" pitchFamily="34" charset="0"/>
            <a:ea typeface="HG丸ｺﾞｼｯｸM-PRO" panose="020F0600000000000000" pitchFamily="50" charset="-128"/>
          </a:endParaRPr>
        </a:p>
      </dgm:t>
    </dgm:pt>
    <dgm:pt modelId="{83C4D99F-69E5-4A5C-987B-F050EFD43C72}" type="parTrans" cxnId="{99ECE949-34F2-4304-97B6-66E4D7C85892}">
      <dgm:prSet/>
      <dgm:spPr/>
      <dgm:t>
        <a:bodyPr/>
        <a:lstStyle/>
        <a:p>
          <a:endParaRPr kumimoji="1" lang="ja-JP" altLang="en-US">
            <a:solidFill>
              <a:schemeClr val="tx1"/>
            </a:solidFill>
          </a:endParaRPr>
        </a:p>
      </dgm:t>
    </dgm:pt>
    <dgm:pt modelId="{6070B66E-F64E-4607-9E67-D2054D9B6198}" type="sibTrans" cxnId="{99ECE949-34F2-4304-97B6-66E4D7C85892}">
      <dgm:prSet/>
      <dgm:spPr/>
      <dgm:t>
        <a:bodyPr/>
        <a:lstStyle/>
        <a:p>
          <a:endParaRPr kumimoji="1" lang="ja-JP" altLang="en-US">
            <a:solidFill>
              <a:schemeClr val="tx1"/>
            </a:solidFill>
          </a:endParaRPr>
        </a:p>
      </dgm:t>
    </dgm:pt>
    <dgm:pt modelId="{E7D731DA-D3B3-4DBC-BE06-F7458B6AA382}">
      <dgm:prSet phldrT="[テキスト]" custT="1"/>
      <dgm:spPr>
        <a:ln>
          <a:solidFill>
            <a:schemeClr val="tx2"/>
          </a:solidFill>
        </a:ln>
      </dgm:spPr>
      <dgm:t>
        <a:bodyPr/>
        <a:lstStyle/>
        <a:p>
          <a:r>
            <a:rPr kumimoji="1" lang="en-US" altLang="ja-JP" sz="3200" b="1" dirty="0" smtClean="0">
              <a:solidFill>
                <a:schemeClr val="bg1"/>
              </a:solidFill>
              <a:latin typeface="Corbel" panose="020B0503020204020204" pitchFamily="34" charset="0"/>
              <a:ea typeface="HG丸ｺﾞｼｯｸM-PRO" panose="020F0600000000000000" pitchFamily="50" charset="-128"/>
            </a:rPr>
            <a:t>Current knowledge and skills</a:t>
          </a:r>
          <a:endParaRPr kumimoji="1" lang="ja-JP" altLang="en-US" sz="3200" b="1" dirty="0">
            <a:solidFill>
              <a:schemeClr val="bg1"/>
            </a:solidFill>
            <a:latin typeface="Corbel" panose="020B0503020204020204" pitchFamily="34" charset="0"/>
            <a:ea typeface="HG丸ｺﾞｼｯｸM-PRO" panose="020F0600000000000000" pitchFamily="50" charset="-128"/>
          </a:endParaRPr>
        </a:p>
      </dgm:t>
    </dgm:pt>
    <dgm:pt modelId="{9085F9C4-4E34-465B-991C-38AFCBEEE741}" type="parTrans" cxnId="{BA80B82F-4607-4C27-BA77-A8AD0602CE2B}">
      <dgm:prSet/>
      <dgm:spPr/>
      <dgm:t>
        <a:bodyPr/>
        <a:lstStyle/>
        <a:p>
          <a:endParaRPr kumimoji="1" lang="ja-JP" altLang="en-US">
            <a:solidFill>
              <a:schemeClr val="tx1"/>
            </a:solidFill>
          </a:endParaRPr>
        </a:p>
      </dgm:t>
    </dgm:pt>
    <dgm:pt modelId="{07B0A8AF-09D0-41E3-9399-23DEB6F1A095}" type="sibTrans" cxnId="{BA80B82F-4607-4C27-BA77-A8AD0602CE2B}">
      <dgm:prSet/>
      <dgm:spPr/>
      <dgm:t>
        <a:bodyPr/>
        <a:lstStyle/>
        <a:p>
          <a:endParaRPr kumimoji="1" lang="ja-JP" altLang="en-US">
            <a:solidFill>
              <a:schemeClr val="tx1"/>
            </a:solidFill>
          </a:endParaRPr>
        </a:p>
      </dgm:t>
    </dgm:pt>
    <dgm:pt modelId="{1EF3E54C-582E-4E8B-A47B-A50AA7F8CEA2}" type="pres">
      <dgm:prSet presAssocID="{A8B0E4FA-5C1B-48FE-B2B9-0A89091FEB0B}" presName="Name0" presStyleCnt="0">
        <dgm:presLayoutVars>
          <dgm:chMax val="7"/>
          <dgm:resizeHandles val="exact"/>
        </dgm:presLayoutVars>
      </dgm:prSet>
      <dgm:spPr/>
    </dgm:pt>
    <dgm:pt modelId="{8C90DBD3-9A98-41D5-903D-6EE32262E071}" type="pres">
      <dgm:prSet presAssocID="{A8B0E4FA-5C1B-48FE-B2B9-0A89091FEB0B}" presName="comp1" presStyleCnt="0"/>
      <dgm:spPr/>
    </dgm:pt>
    <dgm:pt modelId="{352E94FE-3EF4-4DDB-80C5-5C72AF232275}" type="pres">
      <dgm:prSet presAssocID="{A8B0E4FA-5C1B-48FE-B2B9-0A89091FEB0B}" presName="circle1" presStyleLbl="node1" presStyleIdx="0" presStyleCnt="3" custScaleX="123321"/>
      <dgm:spPr/>
      <dgm:t>
        <a:bodyPr/>
        <a:lstStyle/>
        <a:p>
          <a:endParaRPr kumimoji="1" lang="ja-JP" altLang="en-US"/>
        </a:p>
      </dgm:t>
    </dgm:pt>
    <dgm:pt modelId="{4D1D3445-BBC0-4603-A871-75C872E00760}" type="pres">
      <dgm:prSet presAssocID="{A8B0E4FA-5C1B-48FE-B2B9-0A89091FEB0B}" presName="c1text" presStyleLbl="node1" presStyleIdx="0" presStyleCnt="3">
        <dgm:presLayoutVars>
          <dgm:bulletEnabled val="1"/>
        </dgm:presLayoutVars>
      </dgm:prSet>
      <dgm:spPr/>
      <dgm:t>
        <a:bodyPr/>
        <a:lstStyle/>
        <a:p>
          <a:endParaRPr kumimoji="1" lang="ja-JP" altLang="en-US"/>
        </a:p>
      </dgm:t>
    </dgm:pt>
    <dgm:pt modelId="{99566DE1-D449-4CEB-8955-38B2F2AC4F49}" type="pres">
      <dgm:prSet presAssocID="{A8B0E4FA-5C1B-48FE-B2B9-0A89091FEB0B}" presName="comp2" presStyleCnt="0"/>
      <dgm:spPr/>
    </dgm:pt>
    <dgm:pt modelId="{D5348B27-6131-48B7-9FBE-56AB3987C906}" type="pres">
      <dgm:prSet presAssocID="{A8B0E4FA-5C1B-48FE-B2B9-0A89091FEB0B}" presName="circle2" presStyleLbl="node1" presStyleIdx="1" presStyleCnt="3" custScaleX="122660" custScaleY="88706" custLinFactNeighborX="276" custLinFactNeighborY="6070"/>
      <dgm:spPr/>
      <dgm:t>
        <a:bodyPr/>
        <a:lstStyle/>
        <a:p>
          <a:endParaRPr kumimoji="1" lang="ja-JP" altLang="en-US"/>
        </a:p>
      </dgm:t>
    </dgm:pt>
    <dgm:pt modelId="{5AE051D5-6965-447C-83AC-8DF42D265008}" type="pres">
      <dgm:prSet presAssocID="{A8B0E4FA-5C1B-48FE-B2B9-0A89091FEB0B}" presName="c2text" presStyleLbl="node1" presStyleIdx="1" presStyleCnt="3">
        <dgm:presLayoutVars>
          <dgm:bulletEnabled val="1"/>
        </dgm:presLayoutVars>
      </dgm:prSet>
      <dgm:spPr/>
      <dgm:t>
        <a:bodyPr/>
        <a:lstStyle/>
        <a:p>
          <a:endParaRPr kumimoji="1" lang="ja-JP" altLang="en-US"/>
        </a:p>
      </dgm:t>
    </dgm:pt>
    <dgm:pt modelId="{01B7E464-773D-4E91-B6F8-E282AD7D4451}" type="pres">
      <dgm:prSet presAssocID="{A8B0E4FA-5C1B-48FE-B2B9-0A89091FEB0B}" presName="comp3" presStyleCnt="0"/>
      <dgm:spPr/>
    </dgm:pt>
    <dgm:pt modelId="{8FD8CC06-BB89-4F75-85B0-98810D9DCE93}" type="pres">
      <dgm:prSet presAssocID="{A8B0E4FA-5C1B-48FE-B2B9-0A89091FEB0B}" presName="circle3" presStyleLbl="node1" presStyleIdx="2" presStyleCnt="3" custScaleX="139850"/>
      <dgm:spPr/>
      <dgm:t>
        <a:bodyPr/>
        <a:lstStyle/>
        <a:p>
          <a:endParaRPr kumimoji="1" lang="ja-JP" altLang="en-US"/>
        </a:p>
      </dgm:t>
    </dgm:pt>
    <dgm:pt modelId="{BD599D29-52F6-469B-894B-CB18B2E6F09C}" type="pres">
      <dgm:prSet presAssocID="{A8B0E4FA-5C1B-48FE-B2B9-0A89091FEB0B}" presName="c3text" presStyleLbl="node1" presStyleIdx="2" presStyleCnt="3">
        <dgm:presLayoutVars>
          <dgm:bulletEnabled val="1"/>
        </dgm:presLayoutVars>
      </dgm:prSet>
      <dgm:spPr/>
      <dgm:t>
        <a:bodyPr/>
        <a:lstStyle/>
        <a:p>
          <a:endParaRPr kumimoji="1" lang="ja-JP" altLang="en-US"/>
        </a:p>
      </dgm:t>
    </dgm:pt>
  </dgm:ptLst>
  <dgm:cxnLst>
    <dgm:cxn modelId="{BFBDDD0D-FBCE-4712-9817-78F664B5072B}" type="presOf" srcId="{4D44C588-AAB0-4750-8716-4638CD4CA61E}" destId="{352E94FE-3EF4-4DDB-80C5-5C72AF232275}" srcOrd="0" destOrd="0" presId="urn:microsoft.com/office/officeart/2005/8/layout/venn2"/>
    <dgm:cxn modelId="{CBA74C7D-6B98-48F2-8669-3B8433357942}" type="presOf" srcId="{19DE335E-02E0-4DB6-9749-67144704FFE5}" destId="{5AE051D5-6965-447C-83AC-8DF42D265008}" srcOrd="1" destOrd="0" presId="urn:microsoft.com/office/officeart/2005/8/layout/venn2"/>
    <dgm:cxn modelId="{5A7E8D7A-EA1F-4DE3-B651-54E4832DA177}" type="presOf" srcId="{E7D731DA-D3B3-4DBC-BE06-F7458B6AA382}" destId="{8FD8CC06-BB89-4F75-85B0-98810D9DCE93}" srcOrd="0" destOrd="0" presId="urn:microsoft.com/office/officeart/2005/8/layout/venn2"/>
    <dgm:cxn modelId="{99ECE949-34F2-4304-97B6-66E4D7C85892}" srcId="{A8B0E4FA-5C1B-48FE-B2B9-0A89091FEB0B}" destId="{19DE335E-02E0-4DB6-9749-67144704FFE5}" srcOrd="1" destOrd="0" parTransId="{83C4D99F-69E5-4A5C-987B-F050EFD43C72}" sibTransId="{6070B66E-F64E-4607-9E67-D2054D9B6198}"/>
    <dgm:cxn modelId="{A468D17F-9B94-48F3-8F46-8D6BCE04063F}" type="presOf" srcId="{19DE335E-02E0-4DB6-9749-67144704FFE5}" destId="{D5348B27-6131-48B7-9FBE-56AB3987C906}" srcOrd="0" destOrd="0" presId="urn:microsoft.com/office/officeart/2005/8/layout/venn2"/>
    <dgm:cxn modelId="{B61FDA17-BF6C-4B63-904D-F6887DE0EB9C}" type="presOf" srcId="{A8B0E4FA-5C1B-48FE-B2B9-0A89091FEB0B}" destId="{1EF3E54C-582E-4E8B-A47B-A50AA7F8CEA2}" srcOrd="0" destOrd="0" presId="urn:microsoft.com/office/officeart/2005/8/layout/venn2"/>
    <dgm:cxn modelId="{A3407230-5115-4029-A98C-69D11AB121EA}" type="presOf" srcId="{E7D731DA-D3B3-4DBC-BE06-F7458B6AA382}" destId="{BD599D29-52F6-469B-894B-CB18B2E6F09C}" srcOrd="1" destOrd="0" presId="urn:microsoft.com/office/officeart/2005/8/layout/venn2"/>
    <dgm:cxn modelId="{BA80B82F-4607-4C27-BA77-A8AD0602CE2B}" srcId="{A8B0E4FA-5C1B-48FE-B2B9-0A89091FEB0B}" destId="{E7D731DA-D3B3-4DBC-BE06-F7458B6AA382}" srcOrd="2" destOrd="0" parTransId="{9085F9C4-4E34-465B-991C-38AFCBEEE741}" sibTransId="{07B0A8AF-09D0-41E3-9399-23DEB6F1A095}"/>
    <dgm:cxn modelId="{9004AF92-C6BE-419E-A7B0-5C4465D563AE}" srcId="{A8B0E4FA-5C1B-48FE-B2B9-0A89091FEB0B}" destId="{4D44C588-AAB0-4750-8716-4638CD4CA61E}" srcOrd="0" destOrd="0" parTransId="{8472D3D6-AF09-4B4A-9805-432D42223D46}" sibTransId="{DAE3D450-3A62-4103-985F-0E98AC964A5C}"/>
    <dgm:cxn modelId="{3521FC6A-67F1-4F71-8E39-1A8BE7EC9F2F}" type="presOf" srcId="{4D44C588-AAB0-4750-8716-4638CD4CA61E}" destId="{4D1D3445-BBC0-4603-A871-75C872E00760}" srcOrd="1" destOrd="0" presId="urn:microsoft.com/office/officeart/2005/8/layout/venn2"/>
    <dgm:cxn modelId="{9DD86696-ECFF-4909-8406-A1ED339B1B49}" type="presParOf" srcId="{1EF3E54C-582E-4E8B-A47B-A50AA7F8CEA2}" destId="{8C90DBD3-9A98-41D5-903D-6EE32262E071}" srcOrd="0" destOrd="0" presId="urn:microsoft.com/office/officeart/2005/8/layout/venn2"/>
    <dgm:cxn modelId="{99CD858A-DF2E-488A-B68F-69F5D6683882}" type="presParOf" srcId="{8C90DBD3-9A98-41D5-903D-6EE32262E071}" destId="{352E94FE-3EF4-4DDB-80C5-5C72AF232275}" srcOrd="0" destOrd="0" presId="urn:microsoft.com/office/officeart/2005/8/layout/venn2"/>
    <dgm:cxn modelId="{C0D00112-2543-4C86-AE07-F98262F0A888}" type="presParOf" srcId="{8C90DBD3-9A98-41D5-903D-6EE32262E071}" destId="{4D1D3445-BBC0-4603-A871-75C872E00760}" srcOrd="1" destOrd="0" presId="urn:microsoft.com/office/officeart/2005/8/layout/venn2"/>
    <dgm:cxn modelId="{B7B21416-B12C-481C-8DF1-75ADAE656EBD}" type="presParOf" srcId="{1EF3E54C-582E-4E8B-A47B-A50AA7F8CEA2}" destId="{99566DE1-D449-4CEB-8955-38B2F2AC4F49}" srcOrd="1" destOrd="0" presId="urn:microsoft.com/office/officeart/2005/8/layout/venn2"/>
    <dgm:cxn modelId="{2341429F-759A-4CC7-A540-0F6AB9F56AB0}" type="presParOf" srcId="{99566DE1-D449-4CEB-8955-38B2F2AC4F49}" destId="{D5348B27-6131-48B7-9FBE-56AB3987C906}" srcOrd="0" destOrd="0" presId="urn:microsoft.com/office/officeart/2005/8/layout/venn2"/>
    <dgm:cxn modelId="{C2601785-ADC3-4A7F-BD07-4DFFCF6022CC}" type="presParOf" srcId="{99566DE1-D449-4CEB-8955-38B2F2AC4F49}" destId="{5AE051D5-6965-447C-83AC-8DF42D265008}" srcOrd="1" destOrd="0" presId="urn:microsoft.com/office/officeart/2005/8/layout/venn2"/>
    <dgm:cxn modelId="{DFEB099A-7909-4670-90C5-3CA8ED2D8918}" type="presParOf" srcId="{1EF3E54C-582E-4E8B-A47B-A50AA7F8CEA2}" destId="{01B7E464-773D-4E91-B6F8-E282AD7D4451}" srcOrd="2" destOrd="0" presId="urn:microsoft.com/office/officeart/2005/8/layout/venn2"/>
    <dgm:cxn modelId="{EDBD8B68-0761-4D11-B398-BC1DDC77C6FA}" type="presParOf" srcId="{01B7E464-773D-4E91-B6F8-E282AD7D4451}" destId="{8FD8CC06-BB89-4F75-85B0-98810D9DCE93}" srcOrd="0" destOrd="0" presId="urn:microsoft.com/office/officeart/2005/8/layout/venn2"/>
    <dgm:cxn modelId="{1181D3C0-C157-4D9E-986F-0B8C870A90FD}" type="presParOf" srcId="{01B7E464-773D-4E91-B6F8-E282AD7D4451}" destId="{BD599D29-52F6-469B-894B-CB18B2E6F09C}"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82E326-6E93-9F46-A6EC-4D2388807273}" type="doc">
      <dgm:prSet loTypeId="urn:microsoft.com/office/officeart/2005/8/layout/gear1" loCatId="" qsTypeId="urn:microsoft.com/office/officeart/2005/8/quickstyle/simple4" qsCatId="simple" csTypeId="urn:microsoft.com/office/officeart/2005/8/colors/accent4_2" csCatId="accent4" phldr="1"/>
      <dgm:spPr/>
    </dgm:pt>
    <dgm:pt modelId="{77EBC267-0068-1D42-9182-12E0390FC746}">
      <dgm:prSet phldrT="[テキスト]" custT="1"/>
      <dgm:spPr>
        <a:solidFill>
          <a:schemeClr val="accent4">
            <a:lumMod val="50000"/>
          </a:schemeClr>
        </a:solidFill>
      </dgm:spPr>
      <dgm:t>
        <a:bodyPr/>
        <a:lstStyle/>
        <a:p>
          <a:r>
            <a:rPr kumimoji="1" lang="en-US" altLang="ja-JP" sz="2400" b="1" dirty="0" smtClean="0">
              <a:latin typeface="HG丸ｺﾞｼｯｸM-PRO"/>
              <a:ea typeface="HG丸ｺﾞｼｯｸM-PRO"/>
              <a:cs typeface="HG丸ｺﾞｼｯｸM-PRO"/>
            </a:rPr>
            <a:t>Learner autonomy</a:t>
          </a:r>
          <a:endParaRPr kumimoji="1" lang="ja-JP" altLang="en-US" sz="2400" b="1" dirty="0">
            <a:latin typeface="HG丸ｺﾞｼｯｸM-PRO"/>
            <a:ea typeface="HG丸ｺﾞｼｯｸM-PRO"/>
            <a:cs typeface="HG丸ｺﾞｼｯｸM-PRO"/>
          </a:endParaRPr>
        </a:p>
      </dgm:t>
    </dgm:pt>
    <dgm:pt modelId="{F83F5531-0113-834E-A1FF-FB6299A8AD42}" type="parTrans" cxnId="{75BA912B-D30B-6C44-9104-905471A78E02}">
      <dgm:prSet/>
      <dgm:spPr/>
      <dgm:t>
        <a:bodyPr/>
        <a:lstStyle/>
        <a:p>
          <a:endParaRPr kumimoji="1" lang="ja-JP" altLang="en-US"/>
        </a:p>
      </dgm:t>
    </dgm:pt>
    <dgm:pt modelId="{31728D71-A48E-454D-96A9-8E823B9B2AC0}" type="sibTrans" cxnId="{75BA912B-D30B-6C44-9104-905471A78E02}">
      <dgm:prSet/>
      <dgm:spPr>
        <a:solidFill>
          <a:srgbClr val="404042"/>
        </a:solidFill>
      </dgm:spPr>
      <dgm:t>
        <a:bodyPr/>
        <a:lstStyle/>
        <a:p>
          <a:endParaRPr kumimoji="1" lang="ja-JP" altLang="en-US"/>
        </a:p>
      </dgm:t>
    </dgm:pt>
    <dgm:pt modelId="{63141828-0FC6-7140-88B4-A726EE2131A0}">
      <dgm:prSet phldrT="[テキスト]" custT="1"/>
      <dgm:spPr>
        <a:solidFill>
          <a:schemeClr val="accent4">
            <a:lumMod val="75000"/>
          </a:schemeClr>
        </a:solidFill>
      </dgm:spPr>
      <dgm:t>
        <a:bodyPr/>
        <a:lstStyle/>
        <a:p>
          <a:r>
            <a:rPr kumimoji="1" lang="en-US" altLang="ja-JP" sz="2400" b="1" dirty="0" smtClean="0">
              <a:latin typeface="HG丸ｺﾞｼｯｸM-PRO"/>
              <a:ea typeface="HG丸ｺﾞｼｯｸM-PRO"/>
              <a:cs typeface="HG丸ｺﾞｼｯｸM-PRO"/>
            </a:rPr>
            <a:t>Resources</a:t>
          </a:r>
          <a:endParaRPr kumimoji="1" lang="ja-JP" altLang="en-US" sz="2400" b="1" dirty="0">
            <a:latin typeface="HG丸ｺﾞｼｯｸM-PRO"/>
            <a:ea typeface="HG丸ｺﾞｼｯｸM-PRO"/>
            <a:cs typeface="HG丸ｺﾞｼｯｸM-PRO"/>
          </a:endParaRPr>
        </a:p>
      </dgm:t>
    </dgm:pt>
    <dgm:pt modelId="{0D405010-1432-1740-802B-D873FA2479C5}" type="parTrans" cxnId="{2154DF3A-F323-4F4D-A815-54549549681E}">
      <dgm:prSet/>
      <dgm:spPr/>
      <dgm:t>
        <a:bodyPr/>
        <a:lstStyle/>
        <a:p>
          <a:endParaRPr kumimoji="1" lang="ja-JP" altLang="en-US"/>
        </a:p>
      </dgm:t>
    </dgm:pt>
    <dgm:pt modelId="{DAFB4007-6AE5-C240-A4D3-9323ED3B8C16}" type="sibTrans" cxnId="{2154DF3A-F323-4F4D-A815-54549549681E}">
      <dgm:prSet/>
      <dgm:spPr>
        <a:solidFill>
          <a:schemeClr val="accent6">
            <a:lumMod val="50000"/>
          </a:schemeClr>
        </a:solidFill>
      </dgm:spPr>
      <dgm:t>
        <a:bodyPr/>
        <a:lstStyle/>
        <a:p>
          <a:endParaRPr kumimoji="1" lang="ja-JP" altLang="en-US"/>
        </a:p>
      </dgm:t>
    </dgm:pt>
    <dgm:pt modelId="{4FD9B8E9-52C7-E54D-B743-B23B2F525C08}">
      <dgm:prSet phldrT="[テキスト]"/>
      <dgm:spPr>
        <a:solidFill>
          <a:schemeClr val="accent1">
            <a:lumMod val="50000"/>
          </a:schemeClr>
        </a:solidFill>
      </dgm:spPr>
      <dgm:t>
        <a:bodyPr/>
        <a:lstStyle/>
        <a:p>
          <a:r>
            <a:rPr kumimoji="1" lang="en-US" altLang="ja-JP" b="1" dirty="0" smtClean="0">
              <a:latin typeface="HG丸ｺﾞｼｯｸM-PRO"/>
              <a:ea typeface="HG丸ｺﾞｼｯｸM-PRO"/>
              <a:cs typeface="HG丸ｺﾞｼｯｸM-PRO"/>
            </a:rPr>
            <a:t>Peer</a:t>
          </a:r>
          <a:endParaRPr kumimoji="1" lang="ja-JP" altLang="en-US" b="1" dirty="0">
            <a:latin typeface="HG丸ｺﾞｼｯｸM-PRO"/>
            <a:ea typeface="HG丸ｺﾞｼｯｸM-PRO"/>
            <a:cs typeface="HG丸ｺﾞｼｯｸM-PRO"/>
          </a:endParaRPr>
        </a:p>
      </dgm:t>
    </dgm:pt>
    <dgm:pt modelId="{068BCF78-EE5F-4640-B300-3E9406592FD5}" type="parTrans" cxnId="{40D05F0C-C630-1344-966A-D9C19131E84C}">
      <dgm:prSet/>
      <dgm:spPr/>
      <dgm:t>
        <a:bodyPr/>
        <a:lstStyle/>
        <a:p>
          <a:endParaRPr kumimoji="1" lang="ja-JP" altLang="en-US"/>
        </a:p>
      </dgm:t>
    </dgm:pt>
    <dgm:pt modelId="{EC77B4B8-13BF-824A-98D9-B43B6940B215}" type="sibTrans" cxnId="{40D05F0C-C630-1344-966A-D9C19131E84C}">
      <dgm:prSet/>
      <dgm:spPr>
        <a:solidFill>
          <a:srgbClr val="404042"/>
        </a:solidFill>
      </dgm:spPr>
      <dgm:t>
        <a:bodyPr/>
        <a:lstStyle/>
        <a:p>
          <a:endParaRPr kumimoji="1" lang="ja-JP" altLang="en-US"/>
        </a:p>
      </dgm:t>
    </dgm:pt>
    <dgm:pt modelId="{B57F3285-65C5-364E-B568-795383FCF8F7}" type="pres">
      <dgm:prSet presAssocID="{A082E326-6E93-9F46-A6EC-4D2388807273}" presName="composite" presStyleCnt="0">
        <dgm:presLayoutVars>
          <dgm:chMax val="3"/>
          <dgm:animLvl val="lvl"/>
          <dgm:resizeHandles val="exact"/>
        </dgm:presLayoutVars>
      </dgm:prSet>
      <dgm:spPr/>
    </dgm:pt>
    <dgm:pt modelId="{EA58F47D-E1D4-E342-8464-3B47D66251E2}" type="pres">
      <dgm:prSet presAssocID="{77EBC267-0068-1D42-9182-12E0390FC746}" presName="gear1" presStyleLbl="node1" presStyleIdx="0" presStyleCnt="3" custScaleX="179088" custScaleY="105461" custLinFactNeighborX="53428" custLinFactNeighborY="2002">
        <dgm:presLayoutVars>
          <dgm:chMax val="1"/>
          <dgm:bulletEnabled val="1"/>
        </dgm:presLayoutVars>
      </dgm:prSet>
      <dgm:spPr/>
      <dgm:t>
        <a:bodyPr/>
        <a:lstStyle/>
        <a:p>
          <a:endParaRPr kumimoji="1" lang="ja-JP" altLang="en-US"/>
        </a:p>
      </dgm:t>
    </dgm:pt>
    <dgm:pt modelId="{3B78A163-A433-B442-9D8C-1A220DB030DF}" type="pres">
      <dgm:prSet presAssocID="{77EBC267-0068-1D42-9182-12E0390FC746}" presName="gear1srcNode" presStyleLbl="node1" presStyleIdx="0" presStyleCnt="3"/>
      <dgm:spPr/>
      <dgm:t>
        <a:bodyPr/>
        <a:lstStyle/>
        <a:p>
          <a:endParaRPr kumimoji="1" lang="ja-JP" altLang="en-US"/>
        </a:p>
      </dgm:t>
    </dgm:pt>
    <dgm:pt modelId="{86E79EEC-4122-4E4D-A246-E077C10B66D2}" type="pres">
      <dgm:prSet presAssocID="{77EBC267-0068-1D42-9182-12E0390FC746}" presName="gear1dstNode" presStyleLbl="node1" presStyleIdx="0" presStyleCnt="3"/>
      <dgm:spPr/>
      <dgm:t>
        <a:bodyPr/>
        <a:lstStyle/>
        <a:p>
          <a:endParaRPr kumimoji="1" lang="ja-JP" altLang="en-US"/>
        </a:p>
      </dgm:t>
    </dgm:pt>
    <dgm:pt modelId="{9BDC6647-162C-F44E-AB24-80A63B1F35C3}" type="pres">
      <dgm:prSet presAssocID="{63141828-0FC6-7140-88B4-A726EE2131A0}" presName="gear2" presStyleLbl="node1" presStyleIdx="1" presStyleCnt="3" custScaleX="314502" custScaleY="139831" custLinFactNeighborX="-37510" custLinFactNeighborY="-11572">
        <dgm:presLayoutVars>
          <dgm:chMax val="1"/>
          <dgm:bulletEnabled val="1"/>
        </dgm:presLayoutVars>
      </dgm:prSet>
      <dgm:spPr/>
      <dgm:t>
        <a:bodyPr/>
        <a:lstStyle/>
        <a:p>
          <a:endParaRPr kumimoji="1" lang="ja-JP" altLang="en-US"/>
        </a:p>
      </dgm:t>
    </dgm:pt>
    <dgm:pt modelId="{7C8C73D6-218A-624E-9180-98091311A73A}" type="pres">
      <dgm:prSet presAssocID="{63141828-0FC6-7140-88B4-A726EE2131A0}" presName="gear2srcNode" presStyleLbl="node1" presStyleIdx="1" presStyleCnt="3"/>
      <dgm:spPr/>
      <dgm:t>
        <a:bodyPr/>
        <a:lstStyle/>
        <a:p>
          <a:endParaRPr kumimoji="1" lang="ja-JP" altLang="en-US"/>
        </a:p>
      </dgm:t>
    </dgm:pt>
    <dgm:pt modelId="{AF4F0B4D-AB4A-584E-BB02-0CE4A322F4FE}" type="pres">
      <dgm:prSet presAssocID="{63141828-0FC6-7140-88B4-A726EE2131A0}" presName="gear2dstNode" presStyleLbl="node1" presStyleIdx="1" presStyleCnt="3"/>
      <dgm:spPr/>
      <dgm:t>
        <a:bodyPr/>
        <a:lstStyle/>
        <a:p>
          <a:endParaRPr kumimoji="1" lang="ja-JP" altLang="en-US"/>
        </a:p>
      </dgm:t>
    </dgm:pt>
    <dgm:pt modelId="{5CD3BAE5-A716-5D47-8A73-9A8433426444}" type="pres">
      <dgm:prSet presAssocID="{4FD9B8E9-52C7-E54D-B743-B23B2F525C08}" presName="gear3" presStyleLbl="node1" presStyleIdx="2" presStyleCnt="3" custScaleX="154157" custScaleY="137292" custLinFactNeighborX="16286" custLinFactNeighborY="-1885"/>
      <dgm:spPr/>
      <dgm:t>
        <a:bodyPr/>
        <a:lstStyle/>
        <a:p>
          <a:endParaRPr kumimoji="1" lang="ja-JP" altLang="en-US"/>
        </a:p>
      </dgm:t>
    </dgm:pt>
    <dgm:pt modelId="{826655BC-4EEF-1040-8D89-D2937CCBD8E9}" type="pres">
      <dgm:prSet presAssocID="{4FD9B8E9-52C7-E54D-B743-B23B2F525C08}" presName="gear3tx" presStyleLbl="node1" presStyleIdx="2" presStyleCnt="3">
        <dgm:presLayoutVars>
          <dgm:chMax val="1"/>
          <dgm:bulletEnabled val="1"/>
        </dgm:presLayoutVars>
      </dgm:prSet>
      <dgm:spPr/>
      <dgm:t>
        <a:bodyPr/>
        <a:lstStyle/>
        <a:p>
          <a:endParaRPr kumimoji="1" lang="ja-JP" altLang="en-US"/>
        </a:p>
      </dgm:t>
    </dgm:pt>
    <dgm:pt modelId="{69597F0F-B1E4-F94A-BC50-55C595B04250}" type="pres">
      <dgm:prSet presAssocID="{4FD9B8E9-52C7-E54D-B743-B23B2F525C08}" presName="gear3srcNode" presStyleLbl="node1" presStyleIdx="2" presStyleCnt="3"/>
      <dgm:spPr/>
      <dgm:t>
        <a:bodyPr/>
        <a:lstStyle/>
        <a:p>
          <a:endParaRPr kumimoji="1" lang="ja-JP" altLang="en-US"/>
        </a:p>
      </dgm:t>
    </dgm:pt>
    <dgm:pt modelId="{646959DF-08EB-6843-8131-C87F89F11DD9}" type="pres">
      <dgm:prSet presAssocID="{4FD9B8E9-52C7-E54D-B743-B23B2F525C08}" presName="gear3dstNode" presStyleLbl="node1" presStyleIdx="2" presStyleCnt="3"/>
      <dgm:spPr/>
      <dgm:t>
        <a:bodyPr/>
        <a:lstStyle/>
        <a:p>
          <a:endParaRPr kumimoji="1" lang="ja-JP" altLang="en-US"/>
        </a:p>
      </dgm:t>
    </dgm:pt>
    <dgm:pt modelId="{CF9720A3-40E7-A849-9E95-3E374E2FB8ED}" type="pres">
      <dgm:prSet presAssocID="{31728D71-A48E-454D-96A9-8E823B9B2AC0}" presName="connector1" presStyleLbl="sibTrans2D1" presStyleIdx="0" presStyleCnt="3" custAng="18629298" custLinFactNeighborX="57055" custLinFactNeighborY="-12349"/>
      <dgm:spPr/>
      <dgm:t>
        <a:bodyPr/>
        <a:lstStyle/>
        <a:p>
          <a:endParaRPr kumimoji="1" lang="ja-JP" altLang="en-US"/>
        </a:p>
      </dgm:t>
    </dgm:pt>
    <dgm:pt modelId="{C78E11D0-14B4-8940-A774-3D32C849D610}" type="pres">
      <dgm:prSet presAssocID="{DAFB4007-6AE5-C240-A4D3-9323ED3B8C16}" presName="connector2" presStyleLbl="sibTrans2D1" presStyleIdx="1" presStyleCnt="3" custAng="826293" custLinFactNeighborX="-73221" custLinFactNeighborY="-12701"/>
      <dgm:spPr/>
      <dgm:t>
        <a:bodyPr/>
        <a:lstStyle/>
        <a:p>
          <a:endParaRPr kumimoji="1" lang="ja-JP" altLang="en-US"/>
        </a:p>
      </dgm:t>
    </dgm:pt>
    <dgm:pt modelId="{F50952BA-4AA4-914A-B509-73D344740D5B}" type="pres">
      <dgm:prSet presAssocID="{EC77B4B8-13BF-824A-98D9-B43B6940B215}" presName="connector3" presStyleLbl="sibTrans2D1" presStyleIdx="2" presStyleCnt="3" custAng="963897" custScaleX="124951" custScaleY="104074" custLinFactNeighborX="7730" custLinFactNeighborY="-708"/>
      <dgm:spPr/>
      <dgm:t>
        <a:bodyPr/>
        <a:lstStyle/>
        <a:p>
          <a:endParaRPr kumimoji="1" lang="ja-JP" altLang="en-US"/>
        </a:p>
      </dgm:t>
    </dgm:pt>
  </dgm:ptLst>
  <dgm:cxnLst>
    <dgm:cxn modelId="{9603903A-51A2-344A-8A22-DE8967AAEB7F}" type="presOf" srcId="{31728D71-A48E-454D-96A9-8E823B9B2AC0}" destId="{CF9720A3-40E7-A849-9E95-3E374E2FB8ED}" srcOrd="0" destOrd="0" presId="urn:microsoft.com/office/officeart/2005/8/layout/gear1"/>
    <dgm:cxn modelId="{95FF69C2-E3C9-844A-A45A-693F3CF1F428}" type="presOf" srcId="{63141828-0FC6-7140-88B4-A726EE2131A0}" destId="{9BDC6647-162C-F44E-AB24-80A63B1F35C3}" srcOrd="0" destOrd="0" presId="urn:microsoft.com/office/officeart/2005/8/layout/gear1"/>
    <dgm:cxn modelId="{E53137E8-8B95-214B-9567-CAA4A004EBF9}" type="presOf" srcId="{DAFB4007-6AE5-C240-A4D3-9323ED3B8C16}" destId="{C78E11D0-14B4-8940-A774-3D32C849D610}" srcOrd="0" destOrd="0" presId="urn:microsoft.com/office/officeart/2005/8/layout/gear1"/>
    <dgm:cxn modelId="{75BA912B-D30B-6C44-9104-905471A78E02}" srcId="{A082E326-6E93-9F46-A6EC-4D2388807273}" destId="{77EBC267-0068-1D42-9182-12E0390FC746}" srcOrd="0" destOrd="0" parTransId="{F83F5531-0113-834E-A1FF-FB6299A8AD42}" sibTransId="{31728D71-A48E-454D-96A9-8E823B9B2AC0}"/>
    <dgm:cxn modelId="{BBE43F52-898F-D448-94ED-86FC873FCA0D}" type="presOf" srcId="{4FD9B8E9-52C7-E54D-B743-B23B2F525C08}" destId="{646959DF-08EB-6843-8131-C87F89F11DD9}" srcOrd="3" destOrd="0" presId="urn:microsoft.com/office/officeart/2005/8/layout/gear1"/>
    <dgm:cxn modelId="{3E734B6B-82D3-5545-8582-77A916356FD8}" type="presOf" srcId="{63141828-0FC6-7140-88B4-A726EE2131A0}" destId="{7C8C73D6-218A-624E-9180-98091311A73A}" srcOrd="1" destOrd="0" presId="urn:microsoft.com/office/officeart/2005/8/layout/gear1"/>
    <dgm:cxn modelId="{F8FB1CF2-BD87-9044-A1AC-280A08B9BC3D}" type="presOf" srcId="{77EBC267-0068-1D42-9182-12E0390FC746}" destId="{3B78A163-A433-B442-9D8C-1A220DB030DF}" srcOrd="1" destOrd="0" presId="urn:microsoft.com/office/officeart/2005/8/layout/gear1"/>
    <dgm:cxn modelId="{2F4FF1D3-05FD-1942-B2E3-5E6ED66F90EE}" type="presOf" srcId="{4FD9B8E9-52C7-E54D-B743-B23B2F525C08}" destId="{826655BC-4EEF-1040-8D89-D2937CCBD8E9}" srcOrd="1" destOrd="0" presId="urn:microsoft.com/office/officeart/2005/8/layout/gear1"/>
    <dgm:cxn modelId="{E9FEC378-6E05-4B40-96BA-143F40971E52}" type="presOf" srcId="{4FD9B8E9-52C7-E54D-B743-B23B2F525C08}" destId="{69597F0F-B1E4-F94A-BC50-55C595B04250}" srcOrd="2" destOrd="0" presId="urn:microsoft.com/office/officeart/2005/8/layout/gear1"/>
    <dgm:cxn modelId="{C4B89480-13FF-AB44-A297-51E1412FD4D6}" type="presOf" srcId="{63141828-0FC6-7140-88B4-A726EE2131A0}" destId="{AF4F0B4D-AB4A-584E-BB02-0CE4A322F4FE}" srcOrd="2" destOrd="0" presId="urn:microsoft.com/office/officeart/2005/8/layout/gear1"/>
    <dgm:cxn modelId="{D7E301A6-11C0-F34B-B652-944FDE4E13A0}" type="presOf" srcId="{4FD9B8E9-52C7-E54D-B743-B23B2F525C08}" destId="{5CD3BAE5-A716-5D47-8A73-9A8433426444}" srcOrd="0" destOrd="0" presId="urn:microsoft.com/office/officeart/2005/8/layout/gear1"/>
    <dgm:cxn modelId="{B784E604-0683-2B4A-B8A6-B489F6C86116}" type="presOf" srcId="{A082E326-6E93-9F46-A6EC-4D2388807273}" destId="{B57F3285-65C5-364E-B568-795383FCF8F7}" srcOrd="0" destOrd="0" presId="urn:microsoft.com/office/officeart/2005/8/layout/gear1"/>
    <dgm:cxn modelId="{40D05F0C-C630-1344-966A-D9C19131E84C}" srcId="{A082E326-6E93-9F46-A6EC-4D2388807273}" destId="{4FD9B8E9-52C7-E54D-B743-B23B2F525C08}" srcOrd="2" destOrd="0" parTransId="{068BCF78-EE5F-4640-B300-3E9406592FD5}" sibTransId="{EC77B4B8-13BF-824A-98D9-B43B6940B215}"/>
    <dgm:cxn modelId="{ED329C57-AA41-2143-965D-0A80E7B86F28}" type="presOf" srcId="{77EBC267-0068-1D42-9182-12E0390FC746}" destId="{EA58F47D-E1D4-E342-8464-3B47D66251E2}" srcOrd="0" destOrd="0" presId="urn:microsoft.com/office/officeart/2005/8/layout/gear1"/>
    <dgm:cxn modelId="{2154DF3A-F323-4F4D-A815-54549549681E}" srcId="{A082E326-6E93-9F46-A6EC-4D2388807273}" destId="{63141828-0FC6-7140-88B4-A726EE2131A0}" srcOrd="1" destOrd="0" parTransId="{0D405010-1432-1740-802B-D873FA2479C5}" sibTransId="{DAFB4007-6AE5-C240-A4D3-9323ED3B8C16}"/>
    <dgm:cxn modelId="{E06B340A-1BFF-C348-8C4E-C49E6572E710}" type="presOf" srcId="{77EBC267-0068-1D42-9182-12E0390FC746}" destId="{86E79EEC-4122-4E4D-A246-E077C10B66D2}" srcOrd="2" destOrd="0" presId="urn:microsoft.com/office/officeart/2005/8/layout/gear1"/>
    <dgm:cxn modelId="{9D911159-66BF-1349-86C5-EF7E8B1C7ABE}" type="presOf" srcId="{EC77B4B8-13BF-824A-98D9-B43B6940B215}" destId="{F50952BA-4AA4-914A-B509-73D344740D5B}" srcOrd="0" destOrd="0" presId="urn:microsoft.com/office/officeart/2005/8/layout/gear1"/>
    <dgm:cxn modelId="{2FFF4168-B315-754B-9705-348BAF0A36D8}" type="presParOf" srcId="{B57F3285-65C5-364E-B568-795383FCF8F7}" destId="{EA58F47D-E1D4-E342-8464-3B47D66251E2}" srcOrd="0" destOrd="0" presId="urn:microsoft.com/office/officeart/2005/8/layout/gear1"/>
    <dgm:cxn modelId="{71843893-068E-CE41-888C-E33A772CDC0B}" type="presParOf" srcId="{B57F3285-65C5-364E-B568-795383FCF8F7}" destId="{3B78A163-A433-B442-9D8C-1A220DB030DF}" srcOrd="1" destOrd="0" presId="urn:microsoft.com/office/officeart/2005/8/layout/gear1"/>
    <dgm:cxn modelId="{94E6344E-E870-E64B-8527-B018E86276B0}" type="presParOf" srcId="{B57F3285-65C5-364E-B568-795383FCF8F7}" destId="{86E79EEC-4122-4E4D-A246-E077C10B66D2}" srcOrd="2" destOrd="0" presId="urn:microsoft.com/office/officeart/2005/8/layout/gear1"/>
    <dgm:cxn modelId="{047FF093-B8DA-0741-8918-983055DCD60E}" type="presParOf" srcId="{B57F3285-65C5-364E-B568-795383FCF8F7}" destId="{9BDC6647-162C-F44E-AB24-80A63B1F35C3}" srcOrd="3" destOrd="0" presId="urn:microsoft.com/office/officeart/2005/8/layout/gear1"/>
    <dgm:cxn modelId="{9C354285-421D-7647-A85E-181F4A6BA64B}" type="presParOf" srcId="{B57F3285-65C5-364E-B568-795383FCF8F7}" destId="{7C8C73D6-218A-624E-9180-98091311A73A}" srcOrd="4" destOrd="0" presId="urn:microsoft.com/office/officeart/2005/8/layout/gear1"/>
    <dgm:cxn modelId="{8AD70CE6-DAA7-6C48-9442-6B0B10E40464}" type="presParOf" srcId="{B57F3285-65C5-364E-B568-795383FCF8F7}" destId="{AF4F0B4D-AB4A-584E-BB02-0CE4A322F4FE}" srcOrd="5" destOrd="0" presId="urn:microsoft.com/office/officeart/2005/8/layout/gear1"/>
    <dgm:cxn modelId="{047C99EC-1FDE-0D4A-B810-5E9CA4A5D332}" type="presParOf" srcId="{B57F3285-65C5-364E-B568-795383FCF8F7}" destId="{5CD3BAE5-A716-5D47-8A73-9A8433426444}" srcOrd="6" destOrd="0" presId="urn:microsoft.com/office/officeart/2005/8/layout/gear1"/>
    <dgm:cxn modelId="{971AB32F-FB94-7C4A-9684-92675164A34F}" type="presParOf" srcId="{B57F3285-65C5-364E-B568-795383FCF8F7}" destId="{826655BC-4EEF-1040-8D89-D2937CCBD8E9}" srcOrd="7" destOrd="0" presId="urn:microsoft.com/office/officeart/2005/8/layout/gear1"/>
    <dgm:cxn modelId="{A98C0C09-E504-604E-B84D-21B9CC14C321}" type="presParOf" srcId="{B57F3285-65C5-364E-B568-795383FCF8F7}" destId="{69597F0F-B1E4-F94A-BC50-55C595B04250}" srcOrd="8" destOrd="0" presId="urn:microsoft.com/office/officeart/2005/8/layout/gear1"/>
    <dgm:cxn modelId="{49A1EDC4-1778-EB4A-9443-B70264DF0BF6}" type="presParOf" srcId="{B57F3285-65C5-364E-B568-795383FCF8F7}" destId="{646959DF-08EB-6843-8131-C87F89F11DD9}" srcOrd="9" destOrd="0" presId="urn:microsoft.com/office/officeart/2005/8/layout/gear1"/>
    <dgm:cxn modelId="{7BB34520-DF8E-9D4C-84A6-2C6FC98C60F4}" type="presParOf" srcId="{B57F3285-65C5-364E-B568-795383FCF8F7}" destId="{CF9720A3-40E7-A849-9E95-3E374E2FB8ED}" srcOrd="10" destOrd="0" presId="urn:microsoft.com/office/officeart/2005/8/layout/gear1"/>
    <dgm:cxn modelId="{A8F41753-F1FE-5241-909A-C50F948A094A}" type="presParOf" srcId="{B57F3285-65C5-364E-B568-795383FCF8F7}" destId="{C78E11D0-14B4-8940-A774-3D32C849D610}" srcOrd="11" destOrd="0" presId="urn:microsoft.com/office/officeart/2005/8/layout/gear1"/>
    <dgm:cxn modelId="{ECF6F657-4F63-E843-87A8-D07F418B9AB4}" type="presParOf" srcId="{B57F3285-65C5-364E-B568-795383FCF8F7}" destId="{F50952BA-4AA4-914A-B509-73D344740D5B}"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E94FE-3EF4-4DDB-80C5-5C72AF232275}">
      <dsp:nvSpPr>
        <dsp:cNvPr id="0" name=""/>
        <dsp:cNvSpPr/>
      </dsp:nvSpPr>
      <dsp:spPr>
        <a:xfrm>
          <a:off x="478525" y="0"/>
          <a:ext cx="6319155" cy="5124152"/>
        </a:xfrm>
        <a:prstGeom prst="ellipse">
          <a:avLst/>
        </a:prstGeom>
        <a:solidFill>
          <a:schemeClr val="accent3">
            <a:shade val="80000"/>
            <a:hueOff val="0"/>
            <a:satOff val="0"/>
            <a:lumOff val="0"/>
            <a:alphaOff val="0"/>
          </a:schemeClr>
        </a:solidFill>
        <a:ln w="127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kumimoji="1" lang="en-US" altLang="ja-JP" sz="3200" b="1" kern="1200" dirty="0" smtClean="0">
            <a:latin typeface="Corbel" panose="020B0503020204020204" pitchFamily="34" charset="0"/>
            <a:ea typeface="HG丸ｺﾞｼｯｸM-PRO" panose="020F0600000000000000" pitchFamily="50" charset="-128"/>
          </a:endParaRPr>
        </a:p>
        <a:p>
          <a:pPr lvl="0" algn="ctr" defTabSz="1422400">
            <a:lnSpc>
              <a:spcPct val="90000"/>
            </a:lnSpc>
            <a:spcBef>
              <a:spcPct val="0"/>
            </a:spcBef>
            <a:spcAft>
              <a:spcPct val="35000"/>
            </a:spcAft>
          </a:pPr>
          <a:r>
            <a:rPr kumimoji="1" lang="en-US" altLang="ja-JP" sz="3200" b="1" kern="1200" dirty="0" smtClean="0">
              <a:latin typeface="Corbel" panose="020B0503020204020204" pitchFamily="34" charset="0"/>
              <a:ea typeface="HG丸ｺﾞｼｯｸM-PRO" panose="020F0600000000000000" pitchFamily="50" charset="-128"/>
            </a:rPr>
            <a:t>Currently out of reach</a:t>
          </a:r>
          <a:endParaRPr kumimoji="1" lang="ja-JP" altLang="en-US" sz="3200" b="1" kern="1200" dirty="0">
            <a:latin typeface="Corbel" panose="020B0503020204020204" pitchFamily="34" charset="0"/>
            <a:ea typeface="HG丸ｺﾞｼｯｸM-PRO" panose="020F0600000000000000" pitchFamily="50" charset="-128"/>
          </a:endParaRPr>
        </a:p>
      </dsp:txBody>
      <dsp:txXfrm>
        <a:off x="2533831" y="256207"/>
        <a:ext cx="2208544" cy="768622"/>
      </dsp:txXfrm>
    </dsp:sp>
    <dsp:sp modelId="{D5348B27-6131-48B7-9FBE-56AB3987C906}">
      <dsp:nvSpPr>
        <dsp:cNvPr id="0" name=""/>
        <dsp:cNvSpPr/>
      </dsp:nvSpPr>
      <dsp:spPr>
        <a:xfrm>
          <a:off x="1363620" y="1715079"/>
          <a:ext cx="4713963" cy="3409072"/>
        </a:xfrm>
        <a:prstGeom prst="ellipse">
          <a:avLst/>
        </a:prstGeom>
        <a:solidFill>
          <a:schemeClr val="accent3">
            <a:shade val="80000"/>
            <a:hueOff val="-41255"/>
            <a:satOff val="-2104"/>
            <a:lumOff val="12703"/>
            <a:alphaOff val="0"/>
          </a:schemeClr>
        </a:solidFill>
        <a:ln w="127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kumimoji="1" lang="en-US" altLang="ja-JP" sz="4000" b="1" kern="1200" dirty="0" smtClean="0">
              <a:latin typeface="Corbel" panose="020B0503020204020204" pitchFamily="34" charset="0"/>
              <a:ea typeface="HG丸ｺﾞｼｯｸM-PRO" panose="020F0600000000000000" pitchFamily="50" charset="-128"/>
            </a:rPr>
            <a:t>ZPD</a:t>
          </a:r>
          <a:endParaRPr kumimoji="1" lang="ja-JP" altLang="en-US" sz="4000" b="1" kern="1200" dirty="0">
            <a:latin typeface="Corbel" panose="020B0503020204020204" pitchFamily="34" charset="0"/>
            <a:ea typeface="HG丸ｺﾞｼｯｸM-PRO" panose="020F0600000000000000" pitchFamily="50" charset="-128"/>
          </a:endParaRPr>
        </a:p>
      </dsp:txBody>
      <dsp:txXfrm>
        <a:off x="2622248" y="1928146"/>
        <a:ext cx="2196707" cy="639201"/>
      </dsp:txXfrm>
    </dsp:sp>
    <dsp:sp modelId="{8FD8CC06-BB89-4F75-85B0-98810D9DCE93}">
      <dsp:nvSpPr>
        <dsp:cNvPr id="0" name=""/>
        <dsp:cNvSpPr/>
      </dsp:nvSpPr>
      <dsp:spPr>
        <a:xfrm>
          <a:off x="1918463" y="2562076"/>
          <a:ext cx="3583063" cy="2562076"/>
        </a:xfrm>
        <a:prstGeom prst="ellipse">
          <a:avLst/>
        </a:prstGeom>
        <a:solidFill>
          <a:schemeClr val="accent3">
            <a:shade val="80000"/>
            <a:hueOff val="-82509"/>
            <a:satOff val="-4209"/>
            <a:lumOff val="25406"/>
            <a:alphaOff val="0"/>
          </a:schemeClr>
        </a:solidFill>
        <a:ln w="127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kumimoji="1" lang="en-US" altLang="ja-JP" sz="3200" b="1" kern="1200" dirty="0" smtClean="0">
              <a:solidFill>
                <a:schemeClr val="bg1"/>
              </a:solidFill>
              <a:latin typeface="Corbel" panose="020B0503020204020204" pitchFamily="34" charset="0"/>
              <a:ea typeface="HG丸ｺﾞｼｯｸM-PRO" panose="020F0600000000000000" pitchFamily="50" charset="-128"/>
            </a:rPr>
            <a:t>Current knowledge and skills</a:t>
          </a:r>
          <a:endParaRPr kumimoji="1" lang="ja-JP" altLang="en-US" sz="3200" b="1" kern="1200" dirty="0">
            <a:solidFill>
              <a:schemeClr val="bg1"/>
            </a:solidFill>
            <a:latin typeface="Corbel" panose="020B0503020204020204" pitchFamily="34" charset="0"/>
            <a:ea typeface="HG丸ｺﾞｼｯｸM-PRO" panose="020F0600000000000000" pitchFamily="50" charset="-128"/>
          </a:endParaRPr>
        </a:p>
      </dsp:txBody>
      <dsp:txXfrm>
        <a:off x="2443191" y="3202595"/>
        <a:ext cx="2533608" cy="12810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E94FE-3EF4-4DDB-80C5-5C72AF232275}">
      <dsp:nvSpPr>
        <dsp:cNvPr id="0" name=""/>
        <dsp:cNvSpPr/>
      </dsp:nvSpPr>
      <dsp:spPr>
        <a:xfrm>
          <a:off x="550417" y="0"/>
          <a:ext cx="6319155" cy="5124152"/>
        </a:xfrm>
        <a:prstGeom prst="ellipse">
          <a:avLst/>
        </a:prstGeom>
        <a:solidFill>
          <a:schemeClr val="accent3">
            <a:shade val="80000"/>
            <a:hueOff val="0"/>
            <a:satOff val="0"/>
            <a:lumOff val="0"/>
            <a:alphaOff val="0"/>
          </a:schemeClr>
        </a:solidFill>
        <a:ln w="127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kumimoji="1" lang="en-US" altLang="ja-JP" sz="3200" b="1" kern="1200" dirty="0" smtClean="0">
            <a:latin typeface="Corbel" panose="020B0503020204020204" pitchFamily="34" charset="0"/>
            <a:ea typeface="HG丸ｺﾞｼｯｸM-PRO" panose="020F0600000000000000" pitchFamily="50" charset="-128"/>
          </a:endParaRPr>
        </a:p>
        <a:p>
          <a:pPr lvl="0" algn="ctr" defTabSz="1422400">
            <a:lnSpc>
              <a:spcPct val="90000"/>
            </a:lnSpc>
            <a:spcBef>
              <a:spcPct val="0"/>
            </a:spcBef>
            <a:spcAft>
              <a:spcPct val="35000"/>
            </a:spcAft>
          </a:pPr>
          <a:r>
            <a:rPr kumimoji="1" lang="en-US" altLang="ja-JP" sz="3200" b="1" kern="1200" dirty="0" smtClean="0">
              <a:latin typeface="Corbel" panose="020B0503020204020204" pitchFamily="34" charset="0"/>
              <a:ea typeface="HG丸ｺﾞｼｯｸM-PRO" panose="020F0600000000000000" pitchFamily="50" charset="-128"/>
            </a:rPr>
            <a:t>Currently out of reach</a:t>
          </a:r>
          <a:endParaRPr kumimoji="1" lang="ja-JP" altLang="en-US" sz="3200" b="1" kern="1200" dirty="0">
            <a:latin typeface="Corbel" panose="020B0503020204020204" pitchFamily="34" charset="0"/>
            <a:ea typeface="HG丸ｺﾞｼｯｸM-PRO" panose="020F0600000000000000" pitchFamily="50" charset="-128"/>
          </a:endParaRPr>
        </a:p>
      </dsp:txBody>
      <dsp:txXfrm>
        <a:off x="2605723" y="256207"/>
        <a:ext cx="2208544" cy="768622"/>
      </dsp:txXfrm>
    </dsp:sp>
    <dsp:sp modelId="{D5348B27-6131-48B7-9FBE-56AB3987C906}">
      <dsp:nvSpPr>
        <dsp:cNvPr id="0" name=""/>
        <dsp:cNvSpPr/>
      </dsp:nvSpPr>
      <dsp:spPr>
        <a:xfrm>
          <a:off x="1363620" y="1715079"/>
          <a:ext cx="4713963" cy="3409072"/>
        </a:xfrm>
        <a:prstGeom prst="ellipse">
          <a:avLst/>
        </a:prstGeom>
        <a:solidFill>
          <a:schemeClr val="accent3">
            <a:shade val="80000"/>
            <a:hueOff val="-41255"/>
            <a:satOff val="-2104"/>
            <a:lumOff val="12703"/>
            <a:alphaOff val="0"/>
          </a:schemeClr>
        </a:solidFill>
        <a:ln w="127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kumimoji="1" lang="en-US" altLang="ja-JP" sz="4000" b="1" kern="1200" dirty="0" smtClean="0">
              <a:latin typeface="Corbel" panose="020B0503020204020204" pitchFamily="34" charset="0"/>
              <a:ea typeface="HG丸ｺﾞｼｯｸM-PRO" panose="020F0600000000000000" pitchFamily="50" charset="-128"/>
            </a:rPr>
            <a:t>ZPD</a:t>
          </a:r>
          <a:endParaRPr kumimoji="1" lang="ja-JP" altLang="en-US" sz="4000" b="1" kern="1200" dirty="0">
            <a:latin typeface="Corbel" panose="020B0503020204020204" pitchFamily="34" charset="0"/>
            <a:ea typeface="HG丸ｺﾞｼｯｸM-PRO" panose="020F0600000000000000" pitchFamily="50" charset="-128"/>
          </a:endParaRPr>
        </a:p>
      </dsp:txBody>
      <dsp:txXfrm>
        <a:off x="2622248" y="1928146"/>
        <a:ext cx="2196707" cy="639201"/>
      </dsp:txXfrm>
    </dsp:sp>
    <dsp:sp modelId="{8FD8CC06-BB89-4F75-85B0-98810D9DCE93}">
      <dsp:nvSpPr>
        <dsp:cNvPr id="0" name=""/>
        <dsp:cNvSpPr/>
      </dsp:nvSpPr>
      <dsp:spPr>
        <a:xfrm>
          <a:off x="1918463" y="2562076"/>
          <a:ext cx="3583063" cy="2562076"/>
        </a:xfrm>
        <a:prstGeom prst="ellipse">
          <a:avLst/>
        </a:prstGeom>
        <a:solidFill>
          <a:schemeClr val="accent3">
            <a:shade val="80000"/>
            <a:hueOff val="-82509"/>
            <a:satOff val="-4209"/>
            <a:lumOff val="25406"/>
            <a:alphaOff val="0"/>
          </a:schemeClr>
        </a:solidFill>
        <a:ln w="127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kumimoji="1" lang="en-US" altLang="ja-JP" sz="3200" b="1" kern="1200" dirty="0" smtClean="0">
              <a:solidFill>
                <a:schemeClr val="bg1"/>
              </a:solidFill>
              <a:latin typeface="Corbel" panose="020B0503020204020204" pitchFamily="34" charset="0"/>
              <a:ea typeface="HG丸ｺﾞｼｯｸM-PRO" panose="020F0600000000000000" pitchFamily="50" charset="-128"/>
            </a:rPr>
            <a:t>Current knowledge and skills</a:t>
          </a:r>
          <a:endParaRPr kumimoji="1" lang="ja-JP" altLang="en-US" sz="3200" b="1" kern="1200" dirty="0">
            <a:solidFill>
              <a:schemeClr val="bg1"/>
            </a:solidFill>
            <a:latin typeface="Corbel" panose="020B0503020204020204" pitchFamily="34" charset="0"/>
            <a:ea typeface="HG丸ｺﾞｼｯｸM-PRO" panose="020F0600000000000000" pitchFamily="50" charset="-128"/>
          </a:endParaRPr>
        </a:p>
      </dsp:txBody>
      <dsp:txXfrm>
        <a:off x="2443191" y="3202595"/>
        <a:ext cx="2533608" cy="12810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8F47D-E1D4-E342-8464-3B47D66251E2}">
      <dsp:nvSpPr>
        <dsp:cNvPr id="0" name=""/>
        <dsp:cNvSpPr/>
      </dsp:nvSpPr>
      <dsp:spPr>
        <a:xfrm>
          <a:off x="2906993" y="1402625"/>
          <a:ext cx="2925654" cy="1722853"/>
        </a:xfrm>
        <a:prstGeom prst="gear9">
          <a:avLst/>
        </a:prstGeom>
        <a:solidFill>
          <a:schemeClr val="accent4">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en-US" altLang="ja-JP" sz="2400" b="1" kern="1200" dirty="0" smtClean="0">
              <a:latin typeface="HG丸ｺﾞｼｯｸM-PRO"/>
              <a:ea typeface="HG丸ｺﾞｼｯｸM-PRO"/>
              <a:cs typeface="HG丸ｺﾞｼｯｸM-PRO"/>
            </a:rPr>
            <a:t>Learner autonomy</a:t>
          </a:r>
          <a:endParaRPr kumimoji="1" lang="ja-JP" altLang="en-US" sz="2400" b="1" kern="1200" dirty="0">
            <a:latin typeface="HG丸ｺﾞｼｯｸM-PRO"/>
            <a:ea typeface="HG丸ｺﾞｼｯｸM-PRO"/>
            <a:cs typeface="HG丸ｺﾞｼｯｸM-PRO"/>
          </a:endParaRPr>
        </a:p>
      </dsp:txBody>
      <dsp:txXfrm>
        <a:off x="3405284" y="1806195"/>
        <a:ext cx="1929072" cy="885582"/>
      </dsp:txXfrm>
    </dsp:sp>
    <dsp:sp modelId="{9BDC6647-162C-F44E-AB24-80A63B1F35C3}">
      <dsp:nvSpPr>
        <dsp:cNvPr id="0" name=""/>
        <dsp:cNvSpPr/>
      </dsp:nvSpPr>
      <dsp:spPr>
        <a:xfrm>
          <a:off x="218476" y="686995"/>
          <a:ext cx="3736605" cy="1661335"/>
        </a:xfrm>
        <a:prstGeom prst="gear6">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en-US" altLang="ja-JP" sz="2400" b="1" kern="1200" dirty="0" smtClean="0">
              <a:latin typeface="HG丸ｺﾞｼｯｸM-PRO"/>
              <a:ea typeface="HG丸ｺﾞｼｯｸM-PRO"/>
              <a:cs typeface="HG丸ｺﾞｼｯｸM-PRO"/>
            </a:rPr>
            <a:t>Resources</a:t>
          </a:r>
          <a:endParaRPr kumimoji="1" lang="ja-JP" altLang="en-US" sz="2400" b="1" kern="1200" dirty="0">
            <a:latin typeface="HG丸ｺﾞｼｯｸM-PRO"/>
            <a:ea typeface="HG丸ｺﾞｼｯｸM-PRO"/>
            <a:cs typeface="HG丸ｺﾞｼｯｸM-PRO"/>
          </a:endParaRPr>
        </a:p>
      </dsp:txBody>
      <dsp:txXfrm>
        <a:off x="938386" y="1107769"/>
        <a:ext cx="2296785" cy="819787"/>
      </dsp:txXfrm>
    </dsp:sp>
    <dsp:sp modelId="{5CD3BAE5-A716-5D47-8A73-9A8433426444}">
      <dsp:nvSpPr>
        <dsp:cNvPr id="0" name=""/>
        <dsp:cNvSpPr/>
      </dsp:nvSpPr>
      <dsp:spPr>
        <a:xfrm rot="20700000">
          <a:off x="2484886" y="60301"/>
          <a:ext cx="1866398" cy="1526353"/>
        </a:xfrm>
        <a:prstGeom prst="gear6">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kumimoji="1" lang="en-US" altLang="ja-JP" sz="3000" b="1" kern="1200" dirty="0" smtClean="0">
              <a:latin typeface="HG丸ｺﾞｼｯｸM-PRO"/>
              <a:ea typeface="HG丸ｺﾞｼｯｸM-PRO"/>
              <a:cs typeface="HG丸ｺﾞｼｯｸM-PRO"/>
            </a:rPr>
            <a:t>Peer</a:t>
          </a:r>
          <a:endParaRPr kumimoji="1" lang="ja-JP" altLang="en-US" sz="3000" b="1" kern="1200" dirty="0">
            <a:latin typeface="HG丸ｺﾞｼｯｸM-PRO"/>
            <a:ea typeface="HG丸ｺﾞｼｯｸM-PRO"/>
            <a:cs typeface="HG丸ｺﾞｼｯｸM-PRO"/>
          </a:endParaRPr>
        </a:p>
      </dsp:txBody>
      <dsp:txXfrm rot="-20700000">
        <a:off x="2914411" y="374906"/>
        <a:ext cx="1007348" cy="897143"/>
      </dsp:txXfrm>
    </dsp:sp>
    <dsp:sp modelId="{CF9720A3-40E7-A849-9E95-3E374E2FB8ED}">
      <dsp:nvSpPr>
        <dsp:cNvPr id="0" name=""/>
        <dsp:cNvSpPr/>
      </dsp:nvSpPr>
      <dsp:spPr>
        <a:xfrm rot="18629298">
          <a:off x="3943358" y="949770"/>
          <a:ext cx="2091060" cy="2091060"/>
        </a:xfrm>
        <a:prstGeom prst="circularArrow">
          <a:avLst>
            <a:gd name="adj1" fmla="val 4687"/>
            <a:gd name="adj2" fmla="val 299029"/>
            <a:gd name="adj3" fmla="val 2477490"/>
            <a:gd name="adj4" fmla="val 15947257"/>
            <a:gd name="adj5" fmla="val 5469"/>
          </a:avLst>
        </a:prstGeom>
        <a:solidFill>
          <a:srgbClr val="404042"/>
        </a:solidFill>
        <a:ln>
          <a:noFill/>
        </a:ln>
        <a:effectLst/>
      </dsp:spPr>
      <dsp:style>
        <a:lnRef idx="0">
          <a:scrgbClr r="0" g="0" b="0"/>
        </a:lnRef>
        <a:fillRef idx="3">
          <a:scrgbClr r="0" g="0" b="0"/>
        </a:fillRef>
        <a:effectRef idx="2">
          <a:scrgbClr r="0" g="0" b="0"/>
        </a:effectRef>
        <a:fontRef idx="minor">
          <a:schemeClr val="lt1"/>
        </a:fontRef>
      </dsp:style>
    </dsp:sp>
    <dsp:sp modelId="{C78E11D0-14B4-8940-A774-3D32C849D610}">
      <dsp:nvSpPr>
        <dsp:cNvPr id="0" name=""/>
        <dsp:cNvSpPr/>
      </dsp:nvSpPr>
      <dsp:spPr>
        <a:xfrm rot="826293">
          <a:off x="615538" y="610505"/>
          <a:ext cx="1519285" cy="1519285"/>
        </a:xfrm>
        <a:prstGeom prst="leftCircularArrow">
          <a:avLst>
            <a:gd name="adj1" fmla="val 6452"/>
            <a:gd name="adj2" fmla="val 429999"/>
            <a:gd name="adj3" fmla="val 10489124"/>
            <a:gd name="adj4" fmla="val 14837806"/>
            <a:gd name="adj5" fmla="val 7527"/>
          </a:avLst>
        </a:prstGeom>
        <a:solidFill>
          <a:schemeClr val="accent6">
            <a:lumMod val="50000"/>
          </a:schemeClr>
        </a:solidFill>
        <a:ln>
          <a:noFill/>
        </a:ln>
        <a:effectLst/>
      </dsp:spPr>
      <dsp:style>
        <a:lnRef idx="0">
          <a:scrgbClr r="0" g="0" b="0"/>
        </a:lnRef>
        <a:fillRef idx="3">
          <a:scrgbClr r="0" g="0" b="0"/>
        </a:fillRef>
        <a:effectRef idx="2">
          <a:scrgbClr r="0" g="0" b="0"/>
        </a:effectRef>
        <a:fontRef idx="minor">
          <a:schemeClr val="lt1"/>
        </a:fontRef>
      </dsp:style>
    </dsp:sp>
    <dsp:sp modelId="{F50952BA-4AA4-914A-B509-73D344740D5B}">
      <dsp:nvSpPr>
        <dsp:cNvPr id="0" name=""/>
        <dsp:cNvSpPr/>
      </dsp:nvSpPr>
      <dsp:spPr>
        <a:xfrm rot="963897">
          <a:off x="2256839" y="-53264"/>
          <a:ext cx="2046817" cy="1704832"/>
        </a:xfrm>
        <a:prstGeom prst="circularArrow">
          <a:avLst>
            <a:gd name="adj1" fmla="val 5984"/>
            <a:gd name="adj2" fmla="val 394124"/>
            <a:gd name="adj3" fmla="val 13313824"/>
            <a:gd name="adj4" fmla="val 10508221"/>
            <a:gd name="adj5" fmla="val 6981"/>
          </a:avLst>
        </a:prstGeom>
        <a:solidFill>
          <a:srgbClr val="404042"/>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の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latinLnBrk="0">
              <a:defRPr kumimoji="1" lang="ja-JP" sz="1200"/>
            </a:lvl1pPr>
          </a:lstStyle>
          <a:p>
            <a:endParaRPr kumimoji="1" lang="ja-JP">
              <a:solidFill>
                <a:schemeClr val="tx2"/>
              </a:solidFill>
            </a:endParaRPr>
          </a:p>
        </p:txBody>
      </p:sp>
      <p:sp>
        <p:nvSpPr>
          <p:cNvPr id="3" name="日付の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latinLnBrk="0">
              <a:defRPr kumimoji="1" lang="ja-JP" sz="1200"/>
            </a:lvl1pPr>
          </a:lstStyle>
          <a:p>
            <a:fld id="{E973C59C-4E16-4A64-A766-34DB213E11B3}" type="datetimeFigureOut">
              <a:rPr kumimoji="1" lang="en-US" altLang="ja-JP">
                <a:solidFill>
                  <a:schemeClr val="tx2"/>
                </a:solidFill>
              </a:rPr>
              <a:pPr/>
              <a:t>6/25/2014</a:t>
            </a:fld>
            <a:endParaRPr kumimoji="1" lang="ja-JP">
              <a:solidFill>
                <a:schemeClr val="tx2"/>
              </a:solidFill>
            </a:endParaRPr>
          </a:p>
        </p:txBody>
      </p:sp>
      <p:sp>
        <p:nvSpPr>
          <p:cNvPr id="4" name="フッターの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latinLnBrk="0">
              <a:defRPr kumimoji="1" lang="ja-JP" sz="1200"/>
            </a:lvl1pPr>
          </a:lstStyle>
          <a:p>
            <a:endParaRPr kumimoji="1" lang="ja-JP">
              <a:solidFill>
                <a:schemeClr val="tx2"/>
              </a:solidFill>
            </a:endParaRPr>
          </a:p>
        </p:txBody>
      </p:sp>
      <p:sp>
        <p:nvSpPr>
          <p:cNvPr id="5" name="スライド番号の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latinLnBrk="0">
              <a:defRPr kumimoji="1" lang="ja-JP" sz="1200"/>
            </a:lvl1pPr>
          </a:lstStyle>
          <a:p>
            <a:fld id="{CFD77566-CD65-4859-9FA1-43956DC85B8C}" type="slidenum">
              <a:rPr kumimoji="1" lang="ja-JP">
                <a:solidFill>
                  <a:schemeClr val="tx2"/>
                </a:solidFill>
              </a:rPr>
              <a:pPr/>
              <a:t>‹#›</a:t>
            </a:fld>
            <a:endParaRPr kumimoji="1" lang="ja-JP">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の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latinLnBrk="0">
              <a:defRPr kumimoji="1" lang="ja-JP" sz="1200">
                <a:solidFill>
                  <a:schemeClr val="tx2"/>
                </a:solidFill>
              </a:defRPr>
            </a:lvl1pPr>
          </a:lstStyle>
          <a:p>
            <a:endParaRPr kumimoji="1" lang="ja-JP"/>
          </a:p>
        </p:txBody>
      </p:sp>
      <p:sp>
        <p:nvSpPr>
          <p:cNvPr id="3" name="日付の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latinLnBrk="0">
              <a:defRPr kumimoji="1" lang="ja-JP" sz="1200">
                <a:solidFill>
                  <a:schemeClr val="tx2"/>
                </a:solidFill>
              </a:defRPr>
            </a:lvl1pPr>
          </a:lstStyle>
          <a:p>
            <a:fld id="{F95CF31C-F757-429C-A789-86504F04C3BE}" type="datetimeFigureOut">
              <a:rPr lang="ja-JP" altLang="en-US"/>
              <a:pPr/>
              <a:t>2014/6/25</a:t>
            </a:fld>
            <a:endParaRPr kumimoji="1" lang="ja-JP"/>
          </a:p>
        </p:txBody>
      </p:sp>
      <p:sp>
        <p:nvSpPr>
          <p:cNvPr id="4" name="スライド イメージのプレースホルダー 3"/>
          <p:cNvSpPr>
            <a:spLocks noGrp="1" noRot="1" noChangeAspect="1"/>
          </p:cNvSpPr>
          <p:nvPr>
            <p:ph type="sldImg" idx="2"/>
          </p:nvPr>
        </p:nvSpPr>
        <p:spPr>
          <a:xfrm>
            <a:off x="80963" y="739775"/>
            <a:ext cx="6573837" cy="3700463"/>
          </a:xfrm>
          <a:prstGeom prst="rect">
            <a:avLst/>
          </a:prstGeom>
          <a:noFill/>
          <a:ln w="12700">
            <a:solidFill>
              <a:prstClr val="black"/>
            </a:solidFill>
          </a:ln>
        </p:spPr>
        <p:txBody>
          <a:bodyPr vert="horz" lIns="91440" tIns="45720" rIns="91440" bIns="45720" rtlCol="0" anchor="ctr"/>
          <a:lstStyle/>
          <a:p>
            <a:endParaRPr kumimoji="1" lang="ja-JP"/>
          </a:p>
        </p:txBody>
      </p:sp>
      <p:sp>
        <p:nvSpPr>
          <p:cNvPr id="5" name="メモの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t>マスター テキストのスタイルを編集するには、ここをクリック</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6" name="フッターの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latinLnBrk="0">
              <a:defRPr kumimoji="1" lang="ja-JP" sz="1200">
                <a:solidFill>
                  <a:schemeClr val="tx2"/>
                </a:solidFill>
              </a:defRPr>
            </a:lvl1pPr>
          </a:lstStyle>
          <a:p>
            <a:endParaRPr kumimoji="1" lang="ja-JP"/>
          </a:p>
        </p:txBody>
      </p:sp>
      <p:sp>
        <p:nvSpPr>
          <p:cNvPr id="7" name="スライド番号の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latinLnBrk="0">
              <a:defRPr kumimoji="1" lang="ja-JP" sz="1200">
                <a:solidFill>
                  <a:schemeClr val="tx2"/>
                </a:solidFill>
              </a:defRPr>
            </a:lvl1pPr>
          </a:lstStyle>
          <a:p>
            <a:fld id="{B8796F01-7154-41E0-B48B-A6921757531A}" type="slidenum">
              <a:rPr/>
              <a:pPr/>
              <a:t>‹#›</a:t>
            </a:fld>
            <a:endParaRPr kumimoji="1" lang="ja-JP"/>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kumimoji="1" lang="ja-JP" sz="1600" kern="1200">
        <a:solidFill>
          <a:schemeClr val="tx2"/>
        </a:solidFill>
        <a:latin typeface="+mn-lt"/>
        <a:ea typeface="+mn-ea"/>
        <a:cs typeface="+mn-cs"/>
      </a:defRPr>
    </a:lvl1pPr>
    <a:lvl2pPr marL="609493" algn="l" defTabSz="1218987" rtl="0" eaLnBrk="1" latinLnBrk="0" hangingPunct="1">
      <a:defRPr kumimoji="1" lang="ja-JP" sz="1600" kern="1200">
        <a:solidFill>
          <a:schemeClr val="tx2"/>
        </a:solidFill>
        <a:latin typeface="+mn-lt"/>
        <a:ea typeface="+mn-ea"/>
        <a:cs typeface="+mn-cs"/>
      </a:defRPr>
    </a:lvl2pPr>
    <a:lvl3pPr marL="1218987" algn="l" defTabSz="1218987" rtl="0" eaLnBrk="1" latinLnBrk="0" hangingPunct="1">
      <a:defRPr kumimoji="1" lang="ja-JP" sz="1600" kern="1200">
        <a:solidFill>
          <a:schemeClr val="tx2"/>
        </a:solidFill>
        <a:latin typeface="+mn-lt"/>
        <a:ea typeface="+mn-ea"/>
        <a:cs typeface="+mn-cs"/>
      </a:defRPr>
    </a:lvl3pPr>
    <a:lvl4pPr marL="1828480" algn="l" defTabSz="1218987" rtl="0" eaLnBrk="1" latinLnBrk="0" hangingPunct="1">
      <a:defRPr kumimoji="1" lang="ja-JP" sz="1600" kern="1200">
        <a:solidFill>
          <a:schemeClr val="tx2"/>
        </a:solidFill>
        <a:latin typeface="+mn-lt"/>
        <a:ea typeface="+mn-ea"/>
        <a:cs typeface="+mn-cs"/>
      </a:defRPr>
    </a:lvl4pPr>
    <a:lvl5pPr marL="2437973" algn="l" defTabSz="1218987" rtl="0" eaLnBrk="1" latinLnBrk="0" hangingPunct="1">
      <a:defRPr kumimoji="1" lang="ja-JP" sz="1600" kern="1200">
        <a:solidFill>
          <a:schemeClr val="tx2"/>
        </a:solidFill>
        <a:latin typeface="+mn-lt"/>
        <a:ea typeface="+mn-ea"/>
        <a:cs typeface="+mn-cs"/>
      </a:defRPr>
    </a:lvl5pPr>
    <a:lvl6pPr marL="3047467" algn="l" defTabSz="1218987" rtl="0" eaLnBrk="1" latinLnBrk="0" hangingPunct="1">
      <a:defRPr kumimoji="1" lang="ja-JP" sz="1600" kern="1200">
        <a:solidFill>
          <a:schemeClr val="tx1"/>
        </a:solidFill>
        <a:latin typeface="+mn-lt"/>
        <a:ea typeface="+mn-ea"/>
        <a:cs typeface="+mn-cs"/>
      </a:defRPr>
    </a:lvl6pPr>
    <a:lvl7pPr marL="3656960" algn="l" defTabSz="1218987" rtl="0" eaLnBrk="1" latinLnBrk="0" hangingPunct="1">
      <a:defRPr kumimoji="1" lang="ja-JP" sz="1600" kern="1200">
        <a:solidFill>
          <a:schemeClr val="tx1"/>
        </a:solidFill>
        <a:latin typeface="+mn-lt"/>
        <a:ea typeface="+mn-ea"/>
        <a:cs typeface="+mn-cs"/>
      </a:defRPr>
    </a:lvl7pPr>
    <a:lvl8pPr marL="4266453" algn="l" defTabSz="1218987" rtl="0" eaLnBrk="1" latinLnBrk="0" hangingPunct="1">
      <a:defRPr kumimoji="1" lang="ja-JP" sz="1600" kern="1200">
        <a:solidFill>
          <a:schemeClr val="tx1"/>
        </a:solidFill>
        <a:latin typeface="+mn-lt"/>
        <a:ea typeface="+mn-ea"/>
        <a:cs typeface="+mn-cs"/>
      </a:defRPr>
    </a:lvl8pPr>
    <a:lvl9pPr marL="4875947" algn="l" defTabSz="1218987" rtl="0" eaLnBrk="1" latinLnBrk="0" hangingPunct="1">
      <a:defRPr kumimoji="1" lang="ja-JP"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1</a:t>
            </a:fld>
            <a:endParaRPr kumimoji="1" lang="ja-JP" altLang="en-US"/>
          </a:p>
        </p:txBody>
      </p:sp>
    </p:spTree>
    <p:extLst>
      <p:ext uri="{BB962C8B-B14F-4D97-AF65-F5344CB8AC3E}">
        <p14:creationId xmlns:p14="http://schemas.microsoft.com/office/powerpoint/2010/main" val="3374163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3FC47C2F-D0CD-514C-9A22-EC65154B204C}" type="slidenum">
              <a:rPr kumimoji="1" lang="ja-JP" altLang="en-US" smtClean="0"/>
              <a:pPr/>
              <a:t>10</a:t>
            </a:fld>
            <a:endParaRPr kumimoji="1" lang="ja-JP" altLang="en-US"/>
          </a:p>
        </p:txBody>
      </p:sp>
    </p:spTree>
    <p:extLst>
      <p:ext uri="{BB962C8B-B14F-4D97-AF65-F5344CB8AC3E}">
        <p14:creationId xmlns:p14="http://schemas.microsoft.com/office/powerpoint/2010/main" val="24110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3FC47C2F-D0CD-514C-9A22-EC65154B204C}" type="slidenum">
              <a:rPr kumimoji="1" lang="ja-JP" altLang="en-US" smtClean="0"/>
              <a:pPr/>
              <a:t>11</a:t>
            </a:fld>
            <a:endParaRPr kumimoji="1" lang="ja-JP" altLang="en-US"/>
          </a:p>
        </p:txBody>
      </p:sp>
    </p:spTree>
    <p:extLst>
      <p:ext uri="{BB962C8B-B14F-4D97-AF65-F5344CB8AC3E}">
        <p14:creationId xmlns:p14="http://schemas.microsoft.com/office/powerpoint/2010/main" val="3323398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C47C2F-D0CD-514C-9A22-EC65154B204C}" type="slidenum">
              <a:rPr kumimoji="1" lang="ja-JP" altLang="en-US" smtClean="0"/>
              <a:pPr/>
              <a:t>12</a:t>
            </a:fld>
            <a:endParaRPr kumimoji="1" lang="ja-JP" altLang="en-US"/>
          </a:p>
        </p:txBody>
      </p:sp>
    </p:spTree>
    <p:extLst>
      <p:ext uri="{BB962C8B-B14F-4D97-AF65-F5344CB8AC3E}">
        <p14:creationId xmlns:p14="http://schemas.microsoft.com/office/powerpoint/2010/main" val="192687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C47C2F-D0CD-514C-9A22-EC65154B204C}" type="slidenum">
              <a:rPr kumimoji="1" lang="ja-JP" altLang="en-US" smtClean="0"/>
              <a:pPr/>
              <a:t>13</a:t>
            </a:fld>
            <a:endParaRPr kumimoji="1" lang="ja-JP" altLang="en-US"/>
          </a:p>
        </p:txBody>
      </p:sp>
    </p:spTree>
    <p:extLst>
      <p:ext uri="{BB962C8B-B14F-4D97-AF65-F5344CB8AC3E}">
        <p14:creationId xmlns:p14="http://schemas.microsoft.com/office/powerpoint/2010/main" val="934462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C47C2F-D0CD-514C-9A22-EC65154B204C}" type="slidenum">
              <a:rPr kumimoji="1" lang="ja-JP" altLang="en-US" smtClean="0"/>
              <a:pPr/>
              <a:t>14</a:t>
            </a:fld>
            <a:endParaRPr kumimoji="1" lang="ja-JP" altLang="en-US"/>
          </a:p>
        </p:txBody>
      </p:sp>
    </p:spTree>
    <p:extLst>
      <p:ext uri="{BB962C8B-B14F-4D97-AF65-F5344CB8AC3E}">
        <p14:creationId xmlns:p14="http://schemas.microsoft.com/office/powerpoint/2010/main" val="200839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15</a:t>
            </a:fld>
            <a:endParaRPr kumimoji="1" lang="ja-JP" altLang="en-US"/>
          </a:p>
        </p:txBody>
      </p:sp>
    </p:spTree>
    <p:extLst>
      <p:ext uri="{BB962C8B-B14F-4D97-AF65-F5344CB8AC3E}">
        <p14:creationId xmlns:p14="http://schemas.microsoft.com/office/powerpoint/2010/main" val="502850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16</a:t>
            </a:fld>
            <a:endParaRPr kumimoji="1" lang="ja-JP" altLang="en-US"/>
          </a:p>
        </p:txBody>
      </p:sp>
    </p:spTree>
    <p:extLst>
      <p:ext uri="{BB962C8B-B14F-4D97-AF65-F5344CB8AC3E}">
        <p14:creationId xmlns:p14="http://schemas.microsoft.com/office/powerpoint/2010/main" val="2891319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C47C2F-D0CD-514C-9A22-EC65154B204C}" type="slidenum">
              <a:rPr kumimoji="1" lang="ja-JP" altLang="en-US" smtClean="0"/>
              <a:pPr/>
              <a:t>17</a:t>
            </a:fld>
            <a:endParaRPr kumimoji="1" lang="ja-JP" altLang="en-US"/>
          </a:p>
        </p:txBody>
      </p:sp>
    </p:spTree>
    <p:extLst>
      <p:ext uri="{BB962C8B-B14F-4D97-AF65-F5344CB8AC3E}">
        <p14:creationId xmlns:p14="http://schemas.microsoft.com/office/powerpoint/2010/main" val="1165646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18</a:t>
            </a:fld>
            <a:endParaRPr kumimoji="1" lang="ja-JP" altLang="en-US"/>
          </a:p>
        </p:txBody>
      </p:sp>
    </p:spTree>
    <p:extLst>
      <p:ext uri="{BB962C8B-B14F-4D97-AF65-F5344CB8AC3E}">
        <p14:creationId xmlns:p14="http://schemas.microsoft.com/office/powerpoint/2010/main" val="1633830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19</a:t>
            </a:fld>
            <a:endParaRPr kumimoji="1" lang="ja-JP" altLang="en-US"/>
          </a:p>
        </p:txBody>
      </p:sp>
    </p:spTree>
    <p:extLst>
      <p:ext uri="{BB962C8B-B14F-4D97-AF65-F5344CB8AC3E}">
        <p14:creationId xmlns:p14="http://schemas.microsoft.com/office/powerpoint/2010/main" val="3948192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2</a:t>
            </a:fld>
            <a:endParaRPr kumimoji="1" lang="ja-JP" altLang="en-US"/>
          </a:p>
        </p:txBody>
      </p:sp>
    </p:spTree>
    <p:extLst>
      <p:ext uri="{BB962C8B-B14F-4D97-AF65-F5344CB8AC3E}">
        <p14:creationId xmlns:p14="http://schemas.microsoft.com/office/powerpoint/2010/main" val="3293967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C47C2F-D0CD-514C-9A22-EC65154B204C}" type="slidenum">
              <a:rPr kumimoji="1" lang="ja-JP" altLang="en-US" smtClean="0"/>
              <a:pPr/>
              <a:t>20</a:t>
            </a:fld>
            <a:endParaRPr kumimoji="1" lang="ja-JP" altLang="en-US"/>
          </a:p>
        </p:txBody>
      </p:sp>
    </p:spTree>
    <p:extLst>
      <p:ext uri="{BB962C8B-B14F-4D97-AF65-F5344CB8AC3E}">
        <p14:creationId xmlns:p14="http://schemas.microsoft.com/office/powerpoint/2010/main" val="1517166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21</a:t>
            </a:fld>
            <a:endParaRPr kumimoji="1" lang="ja-JP" altLang="en-US"/>
          </a:p>
        </p:txBody>
      </p:sp>
    </p:spTree>
    <p:extLst>
      <p:ext uri="{BB962C8B-B14F-4D97-AF65-F5344CB8AC3E}">
        <p14:creationId xmlns:p14="http://schemas.microsoft.com/office/powerpoint/2010/main" val="616919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22</a:t>
            </a:fld>
            <a:endParaRPr kumimoji="1" lang="ja-JP" altLang="en-US"/>
          </a:p>
        </p:txBody>
      </p:sp>
    </p:spTree>
    <p:extLst>
      <p:ext uri="{BB962C8B-B14F-4D97-AF65-F5344CB8AC3E}">
        <p14:creationId xmlns:p14="http://schemas.microsoft.com/office/powerpoint/2010/main" val="851095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23</a:t>
            </a:fld>
            <a:endParaRPr kumimoji="1" lang="ja-JP" altLang="en-US"/>
          </a:p>
        </p:txBody>
      </p:sp>
    </p:spTree>
    <p:extLst>
      <p:ext uri="{BB962C8B-B14F-4D97-AF65-F5344CB8AC3E}">
        <p14:creationId xmlns:p14="http://schemas.microsoft.com/office/powerpoint/2010/main" val="3769208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C47C2F-D0CD-514C-9A22-EC65154B204C}" type="slidenum">
              <a:rPr kumimoji="1" lang="ja-JP" altLang="en-US" smtClean="0"/>
              <a:pPr/>
              <a:t>24</a:t>
            </a:fld>
            <a:endParaRPr kumimoji="1" lang="ja-JP" altLang="en-US"/>
          </a:p>
        </p:txBody>
      </p:sp>
    </p:spTree>
    <p:extLst>
      <p:ext uri="{BB962C8B-B14F-4D97-AF65-F5344CB8AC3E}">
        <p14:creationId xmlns:p14="http://schemas.microsoft.com/office/powerpoint/2010/main" val="1741782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25</a:t>
            </a:fld>
            <a:endParaRPr kumimoji="1" lang="ja-JP" altLang="en-US"/>
          </a:p>
        </p:txBody>
      </p:sp>
    </p:spTree>
    <p:extLst>
      <p:ext uri="{BB962C8B-B14F-4D97-AF65-F5344CB8AC3E}">
        <p14:creationId xmlns:p14="http://schemas.microsoft.com/office/powerpoint/2010/main" val="2669520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26</a:t>
            </a:fld>
            <a:endParaRPr kumimoji="1" lang="ja-JP" altLang="en-US"/>
          </a:p>
        </p:txBody>
      </p:sp>
    </p:spTree>
    <p:extLst>
      <p:ext uri="{BB962C8B-B14F-4D97-AF65-F5344CB8AC3E}">
        <p14:creationId xmlns:p14="http://schemas.microsoft.com/office/powerpoint/2010/main" val="2746261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27</a:t>
            </a:fld>
            <a:endParaRPr kumimoji="1" lang="ja-JP" altLang="en-US"/>
          </a:p>
        </p:txBody>
      </p:sp>
    </p:spTree>
    <p:extLst>
      <p:ext uri="{BB962C8B-B14F-4D97-AF65-F5344CB8AC3E}">
        <p14:creationId xmlns:p14="http://schemas.microsoft.com/office/powerpoint/2010/main" val="2445127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28</a:t>
            </a:fld>
            <a:endParaRPr kumimoji="1" lang="ja-JP" altLang="en-US"/>
          </a:p>
        </p:txBody>
      </p:sp>
    </p:spTree>
    <p:extLst>
      <p:ext uri="{BB962C8B-B14F-4D97-AF65-F5344CB8AC3E}">
        <p14:creationId xmlns:p14="http://schemas.microsoft.com/office/powerpoint/2010/main" val="31373535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C47C2F-D0CD-514C-9A22-EC65154B204C}" type="slidenum">
              <a:rPr kumimoji="1" lang="ja-JP" altLang="en-US" smtClean="0"/>
              <a:pPr/>
              <a:t>29</a:t>
            </a:fld>
            <a:endParaRPr kumimoji="1" lang="ja-JP" altLang="en-US"/>
          </a:p>
        </p:txBody>
      </p:sp>
    </p:spTree>
    <p:extLst>
      <p:ext uri="{BB962C8B-B14F-4D97-AF65-F5344CB8AC3E}">
        <p14:creationId xmlns:p14="http://schemas.microsoft.com/office/powerpoint/2010/main" val="321884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3</a:t>
            </a:fld>
            <a:endParaRPr kumimoji="1" lang="ja-JP" altLang="en-US"/>
          </a:p>
        </p:txBody>
      </p:sp>
    </p:spTree>
    <p:extLst>
      <p:ext uri="{BB962C8B-B14F-4D97-AF65-F5344CB8AC3E}">
        <p14:creationId xmlns:p14="http://schemas.microsoft.com/office/powerpoint/2010/main" val="33829382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30</a:t>
            </a:fld>
            <a:endParaRPr kumimoji="1" lang="ja-JP" altLang="en-US"/>
          </a:p>
        </p:txBody>
      </p:sp>
    </p:spTree>
    <p:extLst>
      <p:ext uri="{BB962C8B-B14F-4D97-AF65-F5344CB8AC3E}">
        <p14:creationId xmlns:p14="http://schemas.microsoft.com/office/powerpoint/2010/main" val="2078442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C47C2F-D0CD-514C-9A22-EC65154B204C}" type="slidenum">
              <a:rPr kumimoji="1" lang="ja-JP" altLang="en-US" smtClean="0"/>
              <a:pPr/>
              <a:t>31</a:t>
            </a:fld>
            <a:endParaRPr kumimoji="1" lang="ja-JP" altLang="en-US"/>
          </a:p>
        </p:txBody>
      </p:sp>
    </p:spTree>
    <p:extLst>
      <p:ext uri="{BB962C8B-B14F-4D97-AF65-F5344CB8AC3E}">
        <p14:creationId xmlns:p14="http://schemas.microsoft.com/office/powerpoint/2010/main" val="21824478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32</a:t>
            </a:fld>
            <a:endParaRPr kumimoji="1" lang="ja-JP" altLang="en-US"/>
          </a:p>
        </p:txBody>
      </p:sp>
    </p:spTree>
    <p:extLst>
      <p:ext uri="{BB962C8B-B14F-4D97-AF65-F5344CB8AC3E}">
        <p14:creationId xmlns:p14="http://schemas.microsoft.com/office/powerpoint/2010/main" val="31967756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C47C2F-D0CD-514C-9A22-EC65154B204C}" type="slidenum">
              <a:rPr kumimoji="1" lang="ja-JP" altLang="en-US" smtClean="0"/>
              <a:pPr/>
              <a:t>33</a:t>
            </a:fld>
            <a:endParaRPr kumimoji="1" lang="ja-JP" altLang="en-US"/>
          </a:p>
        </p:txBody>
      </p:sp>
    </p:spTree>
    <p:extLst>
      <p:ext uri="{BB962C8B-B14F-4D97-AF65-F5344CB8AC3E}">
        <p14:creationId xmlns:p14="http://schemas.microsoft.com/office/powerpoint/2010/main" val="896169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34</a:t>
            </a:fld>
            <a:endParaRPr kumimoji="1" lang="ja-JP" altLang="en-US"/>
          </a:p>
        </p:txBody>
      </p:sp>
    </p:spTree>
    <p:extLst>
      <p:ext uri="{BB962C8B-B14F-4D97-AF65-F5344CB8AC3E}">
        <p14:creationId xmlns:p14="http://schemas.microsoft.com/office/powerpoint/2010/main" val="16323306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endParaRPr kumimoji="1" lang="en-US" altLang="ja-JP" baseline="0" dirty="0" smtClean="0"/>
          </a:p>
          <a:p>
            <a:pPr marL="0" marR="0" indent="0" algn="l" defTabSz="1218987" rtl="0" eaLnBrk="1" fontAlgn="auto" latinLnBrk="0" hangingPunct="1">
              <a:lnSpc>
                <a:spcPct val="100000"/>
              </a:lnSpc>
              <a:spcBef>
                <a:spcPts val="0"/>
              </a:spcBef>
              <a:spcAft>
                <a:spcPts val="0"/>
              </a:spcAft>
              <a:buClrTx/>
              <a:buSzTx/>
              <a:buFontTx/>
              <a:buNone/>
              <a:tabLst/>
              <a:defRPr/>
            </a:pPr>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FC47C2F-D0CD-514C-9A22-EC65154B204C}" type="slidenum">
              <a:rPr kumimoji="1" lang="ja-JP" altLang="en-US" smtClean="0"/>
              <a:pPr/>
              <a:t>35</a:t>
            </a:fld>
            <a:endParaRPr kumimoji="1" lang="ja-JP" altLang="en-US"/>
          </a:p>
        </p:txBody>
      </p:sp>
    </p:spTree>
    <p:extLst>
      <p:ext uri="{BB962C8B-B14F-4D97-AF65-F5344CB8AC3E}">
        <p14:creationId xmlns:p14="http://schemas.microsoft.com/office/powerpoint/2010/main" val="29956411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36</a:t>
            </a:fld>
            <a:endParaRPr kumimoji="1" lang="ja-JP" altLang="en-US"/>
          </a:p>
        </p:txBody>
      </p:sp>
    </p:spTree>
    <p:extLst>
      <p:ext uri="{BB962C8B-B14F-4D97-AF65-F5344CB8AC3E}">
        <p14:creationId xmlns:p14="http://schemas.microsoft.com/office/powerpoint/2010/main" val="11960105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a:p>
            <a:endParaRPr kumimoji="1" lang="en-US" altLang="ja-JP" baseline="0" dirty="0" smtClean="0"/>
          </a:p>
          <a:p>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37</a:t>
            </a:fld>
            <a:endParaRPr kumimoji="1" lang="ja-JP" altLang="en-US"/>
          </a:p>
        </p:txBody>
      </p:sp>
    </p:spTree>
    <p:extLst>
      <p:ext uri="{BB962C8B-B14F-4D97-AF65-F5344CB8AC3E}">
        <p14:creationId xmlns:p14="http://schemas.microsoft.com/office/powerpoint/2010/main" val="1471859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38</a:t>
            </a:fld>
            <a:endParaRPr kumimoji="1" lang="ja-JP" altLang="en-US"/>
          </a:p>
        </p:txBody>
      </p:sp>
    </p:spTree>
    <p:extLst>
      <p:ext uri="{BB962C8B-B14F-4D97-AF65-F5344CB8AC3E}">
        <p14:creationId xmlns:p14="http://schemas.microsoft.com/office/powerpoint/2010/main" val="29931551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39</a:t>
            </a:fld>
            <a:endParaRPr kumimoji="1" lang="ja-JP" altLang="en-US"/>
          </a:p>
        </p:txBody>
      </p:sp>
    </p:spTree>
    <p:extLst>
      <p:ext uri="{BB962C8B-B14F-4D97-AF65-F5344CB8AC3E}">
        <p14:creationId xmlns:p14="http://schemas.microsoft.com/office/powerpoint/2010/main" val="3980240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4</a:t>
            </a:fld>
            <a:endParaRPr kumimoji="1" lang="ja-JP" altLang="en-US"/>
          </a:p>
        </p:txBody>
      </p:sp>
    </p:spTree>
    <p:extLst>
      <p:ext uri="{BB962C8B-B14F-4D97-AF65-F5344CB8AC3E}">
        <p14:creationId xmlns:p14="http://schemas.microsoft.com/office/powerpoint/2010/main" val="29125793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40</a:t>
            </a:fld>
            <a:endParaRPr kumimoji="1" lang="ja-JP" altLang="en-US"/>
          </a:p>
        </p:txBody>
      </p:sp>
    </p:spTree>
    <p:extLst>
      <p:ext uri="{BB962C8B-B14F-4D97-AF65-F5344CB8AC3E}">
        <p14:creationId xmlns:p14="http://schemas.microsoft.com/office/powerpoint/2010/main" val="12245562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41</a:t>
            </a:fld>
            <a:endParaRPr kumimoji="1" lang="ja-JP" altLang="en-US"/>
          </a:p>
        </p:txBody>
      </p:sp>
    </p:spTree>
    <p:extLst>
      <p:ext uri="{BB962C8B-B14F-4D97-AF65-F5344CB8AC3E}">
        <p14:creationId xmlns:p14="http://schemas.microsoft.com/office/powerpoint/2010/main" val="29119902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42</a:t>
            </a:fld>
            <a:endParaRPr kumimoji="1" lang="ja-JP" altLang="en-US"/>
          </a:p>
        </p:txBody>
      </p:sp>
    </p:spTree>
    <p:extLst>
      <p:ext uri="{BB962C8B-B14F-4D97-AF65-F5344CB8AC3E}">
        <p14:creationId xmlns:p14="http://schemas.microsoft.com/office/powerpoint/2010/main" val="2168028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5</a:t>
            </a:fld>
            <a:endParaRPr kumimoji="1" lang="ja-JP" altLang="en-US"/>
          </a:p>
        </p:txBody>
      </p:sp>
    </p:spTree>
    <p:extLst>
      <p:ext uri="{BB962C8B-B14F-4D97-AF65-F5344CB8AC3E}">
        <p14:creationId xmlns:p14="http://schemas.microsoft.com/office/powerpoint/2010/main" val="3258009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buFont typeface="Wingdings" panose="05000000000000000000" pitchFamily="2" charset="2"/>
              <a:buChar char="Ø"/>
            </a:pPr>
            <a:endParaRPr lang="ja-JP" altLang="en-US" sz="1600" dirty="0"/>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6</a:t>
            </a:fld>
            <a:endParaRPr kumimoji="1" lang="ja-JP" altLang="en-US"/>
          </a:p>
        </p:txBody>
      </p:sp>
    </p:spTree>
    <p:extLst>
      <p:ext uri="{BB962C8B-B14F-4D97-AF65-F5344CB8AC3E}">
        <p14:creationId xmlns:p14="http://schemas.microsoft.com/office/powerpoint/2010/main" val="3263333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7</a:t>
            </a:fld>
            <a:endParaRPr kumimoji="1" lang="ja-JP" altLang="en-US"/>
          </a:p>
        </p:txBody>
      </p:sp>
    </p:spTree>
    <p:extLst>
      <p:ext uri="{BB962C8B-B14F-4D97-AF65-F5344CB8AC3E}">
        <p14:creationId xmlns:p14="http://schemas.microsoft.com/office/powerpoint/2010/main" val="1908072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So, focusing on learner autonomy in collaborative learning, I analyzed learner autonomy on a micro level. According to Aoki(2009), micro level of learner autonomy is related to </a:t>
            </a:r>
            <a:r>
              <a:rPr kumimoji="1" lang="en-US" altLang="ja-JP" baseline="0" dirty="0" err="1" smtClean="0"/>
              <a:t>microgenesis</a:t>
            </a:r>
            <a:r>
              <a:rPr kumimoji="1" lang="en-US" altLang="ja-JP" baseline="0" dirty="0" smtClean="0"/>
              <a:t> which is the process of moment-by moment development. In her research, Aoki </a:t>
            </a:r>
            <a:r>
              <a:rPr kumimoji="1" lang="en-US" altLang="ja-JP" baseline="0" dirty="0" err="1" smtClean="0"/>
              <a:t>shedded</a:t>
            </a:r>
            <a:r>
              <a:rPr kumimoji="1" lang="en-US" altLang="ja-JP" baseline="0" dirty="0" smtClean="0"/>
              <a:t> a light on micro level autonomy promoted by learning helper and she claims that the role of the learning helper in assisting is important.</a:t>
            </a:r>
            <a:endParaRPr kumimoji="1" lang="ja-JP" altLang="en-US" dirty="0"/>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8</a:t>
            </a:fld>
            <a:endParaRPr kumimoji="1" lang="ja-JP" altLang="en-US"/>
          </a:p>
        </p:txBody>
      </p:sp>
    </p:spTree>
    <p:extLst>
      <p:ext uri="{BB962C8B-B14F-4D97-AF65-F5344CB8AC3E}">
        <p14:creationId xmlns:p14="http://schemas.microsoft.com/office/powerpoint/2010/main" val="3174590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9</a:t>
            </a:fld>
            <a:endParaRPr kumimoji="1" lang="ja-JP" altLang="en-US"/>
          </a:p>
        </p:txBody>
      </p:sp>
    </p:spTree>
    <p:extLst>
      <p:ext uri="{BB962C8B-B14F-4D97-AF65-F5344CB8AC3E}">
        <p14:creationId xmlns:p14="http://schemas.microsoft.com/office/powerpoint/2010/main" val="1377386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2383" y="1498601"/>
            <a:ext cx="7008574" cy="3298825"/>
          </a:xfrm>
        </p:spPr>
        <p:txBody>
          <a:bodyPr>
            <a:normAutofit/>
          </a:bodyPr>
          <a:lstStyle>
            <a:lvl1pPr latinLnBrk="0">
              <a:lnSpc>
                <a:spcPct val="90000"/>
              </a:lnSpc>
              <a:defRPr kumimoji="1" lang="ja-JP" sz="5400" cap="none" baseline="0"/>
            </a:lvl1pPr>
          </a:lstStyle>
          <a:p>
            <a:r>
              <a:rPr kumimoji="1" lang="ja-JP" altLang="en-US" smtClean="0"/>
              <a:t>マスター タイトルの書式設定</a:t>
            </a:r>
            <a:endParaRPr kumimoji="1" lang="ja-JP"/>
          </a:p>
        </p:txBody>
      </p:sp>
      <p:sp>
        <p:nvSpPr>
          <p:cNvPr id="3" name="サブタイトル 2"/>
          <p:cNvSpPr>
            <a:spLocks noGrp="1"/>
          </p:cNvSpPr>
          <p:nvPr>
            <p:ph type="subTitle" idx="1"/>
          </p:nvPr>
        </p:nvSpPr>
        <p:spPr>
          <a:xfrm>
            <a:off x="4672383" y="4927600"/>
            <a:ext cx="7008574" cy="1244600"/>
          </a:xfrm>
        </p:spPr>
        <p:txBody>
          <a:bodyPr>
            <a:normAutofit/>
          </a:bodyPr>
          <a:lstStyle>
            <a:lvl1pPr marL="0" indent="0" algn="l" latinLnBrk="0">
              <a:spcBef>
                <a:spcPts val="0"/>
              </a:spcBef>
              <a:buNone/>
              <a:defRPr kumimoji="1" lang="ja-JP" sz="2800" b="0">
                <a:solidFill>
                  <a:schemeClr val="tx1"/>
                </a:solidFill>
              </a:defRPr>
            </a:lvl1pPr>
            <a:lvl2pPr marL="609493" indent="0" algn="ctr" latinLnBrk="0">
              <a:buNone/>
              <a:defRPr kumimoji="1" lang="ja-JP">
                <a:solidFill>
                  <a:schemeClr val="tx1">
                    <a:tint val="75000"/>
                  </a:schemeClr>
                </a:solidFill>
              </a:defRPr>
            </a:lvl2pPr>
            <a:lvl3pPr marL="1218987" indent="0" algn="ctr" latinLnBrk="0">
              <a:buNone/>
              <a:defRPr kumimoji="1" lang="ja-JP">
                <a:solidFill>
                  <a:schemeClr val="tx1">
                    <a:tint val="75000"/>
                  </a:schemeClr>
                </a:solidFill>
              </a:defRPr>
            </a:lvl3pPr>
            <a:lvl4pPr marL="1828480" indent="0" algn="ctr" latinLnBrk="0">
              <a:buNone/>
              <a:defRPr kumimoji="1" lang="ja-JP">
                <a:solidFill>
                  <a:schemeClr val="tx1">
                    <a:tint val="75000"/>
                  </a:schemeClr>
                </a:solidFill>
              </a:defRPr>
            </a:lvl4pPr>
            <a:lvl5pPr marL="2437973" indent="0" algn="ctr" latinLnBrk="0">
              <a:buNone/>
              <a:defRPr kumimoji="1" lang="ja-JP">
                <a:solidFill>
                  <a:schemeClr val="tx1">
                    <a:tint val="75000"/>
                  </a:schemeClr>
                </a:solidFill>
              </a:defRPr>
            </a:lvl5pPr>
            <a:lvl6pPr marL="3047467" indent="0" algn="ctr" latinLnBrk="0">
              <a:buNone/>
              <a:defRPr kumimoji="1" lang="ja-JP">
                <a:solidFill>
                  <a:schemeClr val="tx1">
                    <a:tint val="75000"/>
                  </a:schemeClr>
                </a:solidFill>
              </a:defRPr>
            </a:lvl6pPr>
            <a:lvl7pPr marL="3656960" indent="0" algn="ctr" latinLnBrk="0">
              <a:buNone/>
              <a:defRPr kumimoji="1" lang="ja-JP">
                <a:solidFill>
                  <a:schemeClr val="tx1">
                    <a:tint val="75000"/>
                  </a:schemeClr>
                </a:solidFill>
              </a:defRPr>
            </a:lvl7pPr>
            <a:lvl8pPr marL="4266453" indent="0" algn="ctr" latinLnBrk="0">
              <a:buNone/>
              <a:defRPr kumimoji="1" lang="ja-JP">
                <a:solidFill>
                  <a:schemeClr val="tx1">
                    <a:tint val="75000"/>
                  </a:schemeClr>
                </a:solidFill>
              </a:defRPr>
            </a:lvl8pPr>
            <a:lvl9pPr marL="4875947" indent="0" algn="ctr" latinLnBrk="0">
              <a:buNone/>
              <a:defRPr kumimoji="1" lang="ja-JP">
                <a:solidFill>
                  <a:schemeClr val="tx1">
                    <a:tint val="75000"/>
                  </a:schemeClr>
                </a:solidFill>
              </a:defRPr>
            </a:lvl9pPr>
          </a:lstStyle>
          <a:p>
            <a:r>
              <a:rPr kumimoji="1" lang="ja-JP" altLang="en-US" smtClean="0"/>
              <a:t>マスター サブタイトルの書式設定</a:t>
            </a:r>
            <a:endParaRPr kumimoji="1" lang="ja-JP"/>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p>
        </p:txBody>
      </p:sp>
      <p:sp>
        <p:nvSpPr>
          <p:cNvPr id="3" name="縦書きテキストの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日付のプレースホルダー 3"/>
          <p:cNvSpPr>
            <a:spLocks noGrp="1"/>
          </p:cNvSpPr>
          <p:nvPr>
            <p:ph type="dt" sz="half" idx="10"/>
          </p:nvPr>
        </p:nvSpPr>
        <p:spPr/>
        <p:txBody>
          <a:bodyPr/>
          <a:lstStyle/>
          <a:p>
            <a:fld id="{7AECB6C2-1084-4AED-A74A-DF028B0094EA}" type="datetimeFigureOut">
              <a:rPr lang="ja-JP" altLang="en-US"/>
              <a:pPr/>
              <a:t>2014/6/25</a:t>
            </a:fld>
            <a:endParaRPr kumimoji="1" lang="ja-JP"/>
          </a:p>
        </p:txBody>
      </p:sp>
      <p:sp>
        <p:nvSpPr>
          <p:cNvPr id="5" name="フッターのプレースホルダー 4"/>
          <p:cNvSpPr>
            <a:spLocks noGrp="1"/>
          </p:cNvSpPr>
          <p:nvPr>
            <p:ph type="ftr" sz="quarter" idx="11"/>
          </p:nvPr>
        </p:nvSpPr>
        <p:spPr/>
        <p:txBody>
          <a:bodyPr/>
          <a:lstStyle/>
          <a:p>
            <a:endParaRPr kumimoji="1" lang="ja-JP"/>
          </a:p>
        </p:txBody>
      </p:sp>
      <p:sp>
        <p:nvSpPr>
          <p:cNvPr id="6" name="スライド番号のプレースホルダー 5"/>
          <p:cNvSpPr>
            <a:spLocks noGrp="1"/>
          </p:cNvSpPr>
          <p:nvPr>
            <p:ph type="sldNum" sz="quarter" idx="12"/>
          </p:nvPr>
        </p:nvSpPr>
        <p:spPr/>
        <p:txBody>
          <a:bodyPr/>
          <a:lstStyle/>
          <a:p>
            <a:fld id="{591C5AD9-787D-40FA-8A4D-16A055B9AF81}" type="slidenum">
              <a:rPr/>
              <a:pPr/>
              <a:t>‹#›</a:t>
            </a:fld>
            <a:endParaRPr kumimoji="1" lang="ja-JP"/>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852633" y="274638"/>
            <a:ext cx="1422030" cy="5897561"/>
          </a:xfrm>
        </p:spPr>
        <p:txBody>
          <a:bodyPr vert="eaVert"/>
          <a:lstStyle/>
          <a:p>
            <a:r>
              <a:rPr kumimoji="1" lang="ja-JP" altLang="en-US" smtClean="0"/>
              <a:t>マスター タイトルの書式設定</a:t>
            </a:r>
            <a:endParaRPr kumimoji="1" lang="ja-JP"/>
          </a:p>
        </p:txBody>
      </p:sp>
      <p:sp>
        <p:nvSpPr>
          <p:cNvPr id="3" name="縦書きテキストのプレースホルダー 2"/>
          <p:cNvSpPr>
            <a:spLocks noGrp="1"/>
          </p:cNvSpPr>
          <p:nvPr>
            <p:ph type="body" orient="vert" idx="1"/>
          </p:nvPr>
        </p:nvSpPr>
        <p:spPr>
          <a:xfrm>
            <a:off x="1117309" y="274638"/>
            <a:ext cx="8532178" cy="5897561"/>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日付のプレースホルダー 3"/>
          <p:cNvSpPr>
            <a:spLocks noGrp="1"/>
          </p:cNvSpPr>
          <p:nvPr>
            <p:ph type="dt" sz="half" idx="10"/>
          </p:nvPr>
        </p:nvSpPr>
        <p:spPr/>
        <p:txBody>
          <a:bodyPr/>
          <a:lstStyle/>
          <a:p>
            <a:fld id="{7AECB6C2-1084-4AED-A74A-DF028B0094EA}" type="datetimeFigureOut">
              <a:rPr lang="ja-JP" altLang="en-US"/>
              <a:pPr/>
              <a:t>2014/6/25</a:t>
            </a:fld>
            <a:endParaRPr kumimoji="1" lang="ja-JP"/>
          </a:p>
        </p:txBody>
      </p:sp>
      <p:sp>
        <p:nvSpPr>
          <p:cNvPr id="5" name="フッターのプレースホルダー 4"/>
          <p:cNvSpPr>
            <a:spLocks noGrp="1"/>
          </p:cNvSpPr>
          <p:nvPr>
            <p:ph type="ftr" sz="quarter" idx="11"/>
          </p:nvPr>
        </p:nvSpPr>
        <p:spPr/>
        <p:txBody>
          <a:bodyPr/>
          <a:lstStyle/>
          <a:p>
            <a:endParaRPr kumimoji="1" lang="ja-JP"/>
          </a:p>
        </p:txBody>
      </p:sp>
      <p:sp>
        <p:nvSpPr>
          <p:cNvPr id="6" name="スライド番号のプレースホルダー 5"/>
          <p:cNvSpPr>
            <a:spLocks noGrp="1"/>
          </p:cNvSpPr>
          <p:nvPr>
            <p:ph type="sldNum" sz="quarter" idx="12"/>
          </p:nvPr>
        </p:nvSpPr>
        <p:spPr/>
        <p:txBody>
          <a:bodyPr/>
          <a:lstStyle/>
          <a:p>
            <a:fld id="{591C5AD9-787D-40FA-8A4D-16A055B9AF81}" type="slidenum">
              <a:rPr/>
              <a:pPr/>
              <a:t>‹#›</a:t>
            </a:fld>
            <a:endParaRPr kumimoji="1" lang="ja-JP"/>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p>
        </p:txBody>
      </p:sp>
      <p:sp>
        <p:nvSpPr>
          <p:cNvPr id="3" name="コンテンツのプレースホルダー 2"/>
          <p:cNvSpPr>
            <a:spLocks noGrp="1"/>
          </p:cNvSpPr>
          <p:nvPr>
            <p:ph idx="1"/>
          </p:nvPr>
        </p:nvSpPr>
        <p:spPr/>
        <p:txBody>
          <a:bodyPr/>
          <a:lstStyle>
            <a:lvl5pPr latinLnBrk="0">
              <a:defRPr kumimoji="1" lang="ja-JP"/>
            </a:lvl5pPr>
            <a:lvl6pPr latinLnBrk="0">
              <a:defRPr kumimoji="1" lang="ja-JP"/>
            </a:lvl6pPr>
            <a:lvl7pPr latinLnBrk="0">
              <a:defRPr kumimoji="1" lang="ja-JP" baseline="0"/>
            </a:lvl7pPr>
            <a:lvl8pPr latinLnBrk="0">
              <a:defRPr kumimoji="1" lang="ja-JP" baseline="0"/>
            </a:lvl8pPr>
            <a:lvl9pPr latinLnBrk="0">
              <a:defRPr kumimoji="1" lang="ja-JP" baseline="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日付のプレースホルダー 3"/>
          <p:cNvSpPr>
            <a:spLocks noGrp="1"/>
          </p:cNvSpPr>
          <p:nvPr>
            <p:ph type="dt" sz="half" idx="10"/>
          </p:nvPr>
        </p:nvSpPr>
        <p:spPr/>
        <p:txBody>
          <a:bodyPr/>
          <a:lstStyle/>
          <a:p>
            <a:fld id="{8B5A30F4-0B4E-4E4B-BC36-C30CD13F4E17}" type="datetimeFigureOut">
              <a:rPr lang="ja-JP" altLang="en-US"/>
              <a:pPr/>
              <a:t>2014/6/25</a:t>
            </a:fld>
            <a:endParaRPr kumimoji="1" lang="ja-JP"/>
          </a:p>
        </p:txBody>
      </p:sp>
      <p:sp>
        <p:nvSpPr>
          <p:cNvPr id="5" name="フッターのプレースホルダー 4"/>
          <p:cNvSpPr>
            <a:spLocks noGrp="1"/>
          </p:cNvSpPr>
          <p:nvPr>
            <p:ph type="ftr" sz="quarter" idx="11"/>
          </p:nvPr>
        </p:nvSpPr>
        <p:spPr/>
        <p:txBody>
          <a:bodyPr/>
          <a:lstStyle/>
          <a:p>
            <a:endParaRPr kumimoji="1" lang="ja-JP"/>
          </a:p>
        </p:txBody>
      </p:sp>
      <p:sp>
        <p:nvSpPr>
          <p:cNvPr id="6" name="スライド番号のプレースホルダー 5"/>
          <p:cNvSpPr>
            <a:spLocks noGrp="1"/>
          </p:cNvSpPr>
          <p:nvPr>
            <p:ph type="sldNum" sz="quarter" idx="12"/>
          </p:nvPr>
        </p:nvSpPr>
        <p:spPr/>
        <p:txBody>
          <a:bodyPr/>
          <a:lstStyle/>
          <a:p>
            <a:fld id="{DA60BA0E-20D0-4E7C-B286-26C960A6788F}" type="slidenum">
              <a:rPr/>
              <a:pPr/>
              <a:t>‹#›</a:t>
            </a:fld>
            <a:endParaRPr kumimoji="1" lang="ja-JP"/>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12589" y="4445000"/>
            <a:ext cx="7008574" cy="1930400"/>
          </a:xfrm>
        </p:spPr>
        <p:txBody>
          <a:bodyPr anchor="t">
            <a:normAutofit/>
          </a:bodyPr>
          <a:lstStyle>
            <a:lvl1pPr algn="l" latinLnBrk="0">
              <a:defRPr kumimoji="1" lang="ja-JP" sz="5400" b="0" cap="none" baseline="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smtClean="0"/>
              <a:t>マスター タイトルの書式設定</a:t>
            </a:r>
            <a:endParaRPr kumimoji="1" lang="ja-JP"/>
          </a:p>
        </p:txBody>
      </p:sp>
      <p:sp>
        <p:nvSpPr>
          <p:cNvPr id="3" name="テキストのプレースホルダー 2"/>
          <p:cNvSpPr>
            <a:spLocks noGrp="1"/>
          </p:cNvSpPr>
          <p:nvPr>
            <p:ph type="body" idx="1"/>
          </p:nvPr>
        </p:nvSpPr>
        <p:spPr>
          <a:xfrm>
            <a:off x="812589" y="3124200"/>
            <a:ext cx="7008574" cy="1296987"/>
          </a:xfrm>
        </p:spPr>
        <p:txBody>
          <a:bodyPr anchor="b">
            <a:normAutofit/>
          </a:bodyPr>
          <a:lstStyle>
            <a:lvl1pPr marL="0" indent="0" latinLnBrk="0">
              <a:spcBef>
                <a:spcPts val="0"/>
              </a:spcBef>
              <a:buNone/>
              <a:defRPr kumimoji="1" lang="ja-JP"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493" indent="0" latinLnBrk="0">
              <a:buNone/>
              <a:defRPr kumimoji="1" lang="ja-JP" sz="2400">
                <a:solidFill>
                  <a:schemeClr val="tx1">
                    <a:tint val="75000"/>
                  </a:schemeClr>
                </a:solidFill>
              </a:defRPr>
            </a:lvl2pPr>
            <a:lvl3pPr marL="1218987" indent="0" latinLnBrk="0">
              <a:buNone/>
              <a:defRPr kumimoji="1" lang="ja-JP" sz="2100">
                <a:solidFill>
                  <a:schemeClr val="tx1">
                    <a:tint val="75000"/>
                  </a:schemeClr>
                </a:solidFill>
              </a:defRPr>
            </a:lvl3pPr>
            <a:lvl4pPr marL="1828480" indent="0" latinLnBrk="0">
              <a:buNone/>
              <a:defRPr kumimoji="1" lang="ja-JP" sz="1900">
                <a:solidFill>
                  <a:schemeClr val="tx1">
                    <a:tint val="75000"/>
                  </a:schemeClr>
                </a:solidFill>
              </a:defRPr>
            </a:lvl4pPr>
            <a:lvl5pPr marL="2437973" indent="0" latinLnBrk="0">
              <a:buNone/>
              <a:defRPr kumimoji="1" lang="ja-JP" sz="1900">
                <a:solidFill>
                  <a:schemeClr val="tx1">
                    <a:tint val="75000"/>
                  </a:schemeClr>
                </a:solidFill>
              </a:defRPr>
            </a:lvl5pPr>
            <a:lvl6pPr marL="3047467" indent="0" latinLnBrk="0">
              <a:buNone/>
              <a:defRPr kumimoji="1" lang="ja-JP" sz="1900">
                <a:solidFill>
                  <a:schemeClr val="tx1">
                    <a:tint val="75000"/>
                  </a:schemeClr>
                </a:solidFill>
              </a:defRPr>
            </a:lvl6pPr>
            <a:lvl7pPr marL="3656960" indent="0" latinLnBrk="0">
              <a:buNone/>
              <a:defRPr kumimoji="1" lang="ja-JP" sz="1900">
                <a:solidFill>
                  <a:schemeClr val="tx1">
                    <a:tint val="75000"/>
                  </a:schemeClr>
                </a:solidFill>
              </a:defRPr>
            </a:lvl7pPr>
            <a:lvl8pPr marL="4266453" indent="0" latinLnBrk="0">
              <a:buNone/>
              <a:defRPr kumimoji="1" lang="ja-JP" sz="1900">
                <a:solidFill>
                  <a:schemeClr val="tx1">
                    <a:tint val="75000"/>
                  </a:schemeClr>
                </a:solidFill>
              </a:defRPr>
            </a:lvl8pPr>
            <a:lvl9pPr marL="4875947" indent="0" latinLnBrk="0">
              <a:buNone/>
              <a:defRPr kumimoji="1" lang="ja-JP" sz="1900">
                <a:solidFill>
                  <a:schemeClr val="tx1">
                    <a:tint val="75000"/>
                  </a:schemeClr>
                </a:solidFill>
              </a:defRPr>
            </a:lvl9pPr>
          </a:lstStyle>
          <a:p>
            <a:pPr lvl="0"/>
            <a:r>
              <a:rPr kumimoji="1" lang="ja-JP" altLang="en-US" smtClean="0"/>
              <a:t>マスター テキストの書式設定</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smtClean="0"/>
              <a:t>マスター タイトルの書式設定</a:t>
            </a:r>
            <a:endParaRPr kumimoji="1" lang="ja-JP"/>
          </a:p>
        </p:txBody>
      </p:sp>
      <p:sp>
        <p:nvSpPr>
          <p:cNvPr id="3" name="コンテンツのプレースホルダー 2"/>
          <p:cNvSpPr>
            <a:spLocks noGrp="1"/>
          </p:cNvSpPr>
          <p:nvPr>
            <p:ph sz="half" idx="1"/>
          </p:nvPr>
        </p:nvSpPr>
        <p:spPr>
          <a:xfrm>
            <a:off x="1117309" y="1701800"/>
            <a:ext cx="4977104" cy="4470400"/>
          </a:xfrm>
        </p:spPr>
        <p:txBody>
          <a:bodyPr>
            <a:normAutofit/>
          </a:bodyPr>
          <a:lstStyle>
            <a:lvl1pPr latinLnBrk="0">
              <a:defRPr kumimoji="1" lang="ja-JP" sz="2400">
                <a:latin typeface="Meiryo UI" panose="020B0604030504040204" pitchFamily="50" charset="-128"/>
                <a:ea typeface="Meiryo UI" panose="020B0604030504040204" pitchFamily="50" charset="-128"/>
                <a:cs typeface="Meiryo UI" panose="020B0604030504040204" pitchFamily="50" charset="-128"/>
              </a:defRPr>
            </a:lvl1pPr>
            <a:lvl2pPr latinLnBrk="0">
              <a:defRPr kumimoji="1" lang="ja-JP" sz="2000">
                <a:latin typeface="Meiryo UI" panose="020B0604030504040204" pitchFamily="50" charset="-128"/>
                <a:ea typeface="Meiryo UI" panose="020B0604030504040204" pitchFamily="50" charset="-128"/>
                <a:cs typeface="Meiryo UI" panose="020B0604030504040204" pitchFamily="50" charset="-128"/>
              </a:defRPr>
            </a:lvl2pPr>
            <a:lvl3pPr latinLnBrk="0">
              <a:defRPr kumimoji="1" lang="ja-JP" sz="1800">
                <a:latin typeface="Meiryo UI" panose="020B0604030504040204" pitchFamily="50" charset="-128"/>
                <a:ea typeface="Meiryo UI" panose="020B0604030504040204" pitchFamily="50" charset="-128"/>
                <a:cs typeface="Meiryo UI" panose="020B0604030504040204" pitchFamily="50" charset="-128"/>
              </a:defRPr>
            </a:lvl3pPr>
            <a:lvl4pPr latinLnBrk="0">
              <a:defRPr kumimoji="1" lang="ja-JP" sz="1800">
                <a:latin typeface="Meiryo UI" panose="020B0604030504040204" pitchFamily="50" charset="-128"/>
                <a:ea typeface="Meiryo UI" panose="020B0604030504040204" pitchFamily="50" charset="-128"/>
                <a:cs typeface="Meiryo UI" panose="020B0604030504040204" pitchFamily="50" charset="-128"/>
              </a:defRPr>
            </a:lvl4pPr>
            <a:lvl5pPr marL="2011328" latinLnBrk="0">
              <a:defRPr kumimoji="1" lang="ja-JP" sz="1800">
                <a:latin typeface="Meiryo UI" panose="020B0604030504040204" pitchFamily="50" charset="-128"/>
                <a:ea typeface="Meiryo UI" panose="020B0604030504040204" pitchFamily="50" charset="-128"/>
                <a:cs typeface="Meiryo UI" panose="020B0604030504040204" pitchFamily="50" charset="-128"/>
              </a:defRPr>
            </a:lvl5pPr>
            <a:lvl6pPr marL="2011328" latinLnBrk="0">
              <a:defRPr kumimoji="1" lang="ja-JP" sz="1800"/>
            </a:lvl6pPr>
            <a:lvl7pPr marL="2011328" latinLnBrk="0">
              <a:defRPr kumimoji="1" lang="ja-JP" sz="1800"/>
            </a:lvl7pPr>
            <a:lvl8pPr marL="2011328" latinLnBrk="0">
              <a:defRPr kumimoji="1" lang="ja-JP" sz="1800"/>
            </a:lvl8pPr>
            <a:lvl9pPr marL="2011328" latinLnBrk="0">
              <a:defRPr kumimoji="1" lang="ja-JP"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コンテンツのプレースホルダー 3"/>
          <p:cNvSpPr>
            <a:spLocks noGrp="1"/>
          </p:cNvSpPr>
          <p:nvPr>
            <p:ph sz="half" idx="2"/>
          </p:nvPr>
        </p:nvSpPr>
        <p:spPr>
          <a:xfrm>
            <a:off x="6297559" y="1701800"/>
            <a:ext cx="4977104" cy="4470400"/>
          </a:xfrm>
        </p:spPr>
        <p:txBody>
          <a:bodyPr>
            <a:normAutofit/>
          </a:bodyPr>
          <a:lstStyle>
            <a:lvl1pPr latinLnBrk="0">
              <a:defRPr kumimoji="1" lang="ja-JP" sz="2400">
                <a:latin typeface="Meiryo UI" panose="020B0604030504040204" pitchFamily="50" charset="-128"/>
                <a:ea typeface="Meiryo UI" panose="020B0604030504040204" pitchFamily="50" charset="-128"/>
                <a:cs typeface="Meiryo UI" panose="020B0604030504040204" pitchFamily="50" charset="-128"/>
              </a:defRPr>
            </a:lvl1pPr>
            <a:lvl2pPr latinLnBrk="0">
              <a:defRPr kumimoji="1" lang="ja-JP" sz="2000">
                <a:latin typeface="Meiryo UI" panose="020B0604030504040204" pitchFamily="50" charset="-128"/>
                <a:ea typeface="Meiryo UI" panose="020B0604030504040204" pitchFamily="50" charset="-128"/>
                <a:cs typeface="Meiryo UI" panose="020B0604030504040204" pitchFamily="50" charset="-128"/>
              </a:defRPr>
            </a:lvl2pPr>
            <a:lvl3pPr latinLnBrk="0">
              <a:defRPr kumimoji="1" lang="ja-JP" sz="1800">
                <a:latin typeface="Meiryo UI" panose="020B0604030504040204" pitchFamily="50" charset="-128"/>
                <a:ea typeface="Meiryo UI" panose="020B0604030504040204" pitchFamily="50" charset="-128"/>
                <a:cs typeface="Meiryo UI" panose="020B0604030504040204" pitchFamily="50" charset="-128"/>
              </a:defRPr>
            </a:lvl3pPr>
            <a:lvl4pPr latinLnBrk="0">
              <a:defRPr kumimoji="1" lang="ja-JP" sz="1800">
                <a:latin typeface="Meiryo UI" panose="020B0604030504040204" pitchFamily="50" charset="-128"/>
                <a:ea typeface="Meiryo UI" panose="020B0604030504040204" pitchFamily="50" charset="-128"/>
                <a:cs typeface="Meiryo UI" panose="020B0604030504040204" pitchFamily="50" charset="-128"/>
              </a:defRPr>
            </a:lvl4pPr>
            <a:lvl5pPr marL="2011328" latinLnBrk="0">
              <a:defRPr kumimoji="1" lang="ja-JP" sz="1800">
                <a:latin typeface="Meiryo UI" panose="020B0604030504040204" pitchFamily="50" charset="-128"/>
                <a:ea typeface="Meiryo UI" panose="020B0604030504040204" pitchFamily="50" charset="-128"/>
                <a:cs typeface="Meiryo UI" panose="020B0604030504040204" pitchFamily="50" charset="-128"/>
              </a:defRPr>
            </a:lvl5pPr>
            <a:lvl6pPr marL="2011328" latinLnBrk="0">
              <a:defRPr kumimoji="1" lang="ja-JP" sz="1800"/>
            </a:lvl6pPr>
            <a:lvl7pPr marL="2011328" latinLnBrk="0">
              <a:defRPr kumimoji="1" lang="ja-JP" sz="1800"/>
            </a:lvl7pPr>
            <a:lvl8pPr marL="2011328" latinLnBrk="0">
              <a:defRPr kumimoji="1" lang="ja-JP" sz="1800"/>
            </a:lvl8pPr>
            <a:lvl9pPr marL="2011328" latinLnBrk="0">
              <a:defRPr kumimoji="1" lang="ja-JP"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5" name="日付のプレースホルダー 4"/>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fld id="{2DD204D1-F9BD-4643-8480-6EA41EB484F1}" type="datetimeFigureOut">
              <a:rPr lang="en-US" altLang="ja-JP" smtClean="0"/>
              <a:pPr/>
              <a:t>6/25/2014</a:t>
            </a:fld>
            <a:endParaRPr lang="ja-JP" altLang="en-US"/>
          </a:p>
        </p:txBody>
      </p:sp>
      <p:sp>
        <p:nvSpPr>
          <p:cNvPr id="6" name="フッターのプレースホルダー 5"/>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endParaRPr lang="ja-JP" altLang="en-US"/>
          </a:p>
        </p:txBody>
      </p:sp>
      <p:sp>
        <p:nvSpPr>
          <p:cNvPr id="7" name="スライド番号のプレースホルダー 6"/>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fld id="{EB37DED6-D4C7-42EE-AB49-D2E39E64FDE4}" type="slidenum">
              <a:rPr lang="en-US" altLang="ja-JP" smtClean="0"/>
              <a:pPr/>
              <a:t>‹#›</a:t>
            </a:fld>
            <a:endParaRPr lang="en-US" altLang="ja-JP"/>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latinLnBrk="0">
              <a:defRPr kumimoji="1" lang="ja-JP"/>
            </a:lvl1pPr>
          </a:lstStyle>
          <a:p>
            <a:r>
              <a:rPr kumimoji="1" lang="ja-JP" altLang="en-US" smtClean="0"/>
              <a:t>マスター タイトルの書式設定</a:t>
            </a:r>
            <a:endParaRPr kumimoji="1" lang="ja-JP"/>
          </a:p>
        </p:txBody>
      </p:sp>
      <p:sp>
        <p:nvSpPr>
          <p:cNvPr id="3" name="テキストのプレースホルダー 2"/>
          <p:cNvSpPr>
            <a:spLocks noGrp="1"/>
          </p:cNvSpPr>
          <p:nvPr>
            <p:ph type="body" idx="1"/>
          </p:nvPr>
        </p:nvSpPr>
        <p:spPr>
          <a:xfrm>
            <a:off x="1121372" y="1608836"/>
            <a:ext cx="4973041" cy="512064"/>
          </a:xfrm>
        </p:spPr>
        <p:txBody>
          <a:bodyPr anchor="b">
            <a:noAutofit/>
          </a:bodyPr>
          <a:lstStyle>
            <a:lvl1pPr marL="0" indent="0" latinLnBrk="0">
              <a:spcBef>
                <a:spcPts val="0"/>
              </a:spcBef>
              <a:buNone/>
              <a:defRPr kumimoji="1" lang="ja-JP" sz="2400" b="1"/>
            </a:lvl1pPr>
            <a:lvl2pPr marL="609493" indent="0" latinLnBrk="0">
              <a:buNone/>
              <a:defRPr kumimoji="1" lang="ja-JP" sz="2700" b="1"/>
            </a:lvl2pPr>
            <a:lvl3pPr marL="1218987" indent="0" latinLnBrk="0">
              <a:buNone/>
              <a:defRPr kumimoji="1" lang="ja-JP" sz="2400" b="1"/>
            </a:lvl3pPr>
            <a:lvl4pPr marL="1828480" indent="0" latinLnBrk="0">
              <a:buNone/>
              <a:defRPr kumimoji="1" lang="ja-JP" sz="2100" b="1"/>
            </a:lvl4pPr>
            <a:lvl5pPr marL="2437973" indent="0" latinLnBrk="0">
              <a:buNone/>
              <a:defRPr kumimoji="1" lang="ja-JP" sz="2100" b="1"/>
            </a:lvl5pPr>
            <a:lvl6pPr marL="3047467" indent="0" latinLnBrk="0">
              <a:buNone/>
              <a:defRPr kumimoji="1" lang="ja-JP" sz="2100" b="1"/>
            </a:lvl6pPr>
            <a:lvl7pPr marL="3656960" indent="0" latinLnBrk="0">
              <a:buNone/>
              <a:defRPr kumimoji="1" lang="ja-JP" sz="2100" b="1"/>
            </a:lvl7pPr>
            <a:lvl8pPr marL="4266453" indent="0" latinLnBrk="0">
              <a:buNone/>
              <a:defRPr kumimoji="1" lang="ja-JP" sz="2100" b="1"/>
            </a:lvl8pPr>
            <a:lvl9pPr marL="4875947" indent="0" latinLnBrk="0">
              <a:buNone/>
              <a:defRPr kumimoji="1" lang="ja-JP" sz="2100" b="1"/>
            </a:lvl9pPr>
          </a:lstStyle>
          <a:p>
            <a:pPr lvl="0"/>
            <a:r>
              <a:rPr kumimoji="1" lang="ja-JP" altLang="en-US" smtClean="0"/>
              <a:t>マスター テキストの書式設定</a:t>
            </a:r>
          </a:p>
        </p:txBody>
      </p:sp>
      <p:sp>
        <p:nvSpPr>
          <p:cNvPr id="4" name="コンテンツのプレースホルダー 3"/>
          <p:cNvSpPr>
            <a:spLocks noGrp="1"/>
          </p:cNvSpPr>
          <p:nvPr>
            <p:ph sz="half" idx="2"/>
          </p:nvPr>
        </p:nvSpPr>
        <p:spPr>
          <a:xfrm>
            <a:off x="1117309" y="2209800"/>
            <a:ext cx="4977104" cy="3962400"/>
          </a:xfrm>
        </p:spPr>
        <p:txBody>
          <a:bodyPr>
            <a:normAutofit/>
          </a:bodyPr>
          <a:lstStyle>
            <a:lvl1pPr latinLnBrk="0">
              <a:defRPr kumimoji="1" lang="ja-JP" sz="2000"/>
            </a:lvl1pPr>
            <a:lvl2pPr latinLnBrk="0">
              <a:defRPr kumimoji="1" lang="ja-JP" sz="1800"/>
            </a:lvl2pPr>
            <a:lvl3pPr latinLnBrk="0">
              <a:defRPr kumimoji="1" lang="ja-JP" sz="1800"/>
            </a:lvl3pPr>
            <a:lvl4pPr latinLnBrk="0">
              <a:defRPr kumimoji="1" lang="ja-JP" sz="1800"/>
            </a:lvl4pPr>
            <a:lvl5pPr marL="2011328" latinLnBrk="0">
              <a:defRPr kumimoji="1" lang="ja-JP" sz="1800"/>
            </a:lvl5pPr>
            <a:lvl6pPr marL="2011328" latinLnBrk="0">
              <a:defRPr kumimoji="1" lang="ja-JP" sz="1800"/>
            </a:lvl6pPr>
            <a:lvl7pPr marL="2011328" latinLnBrk="0">
              <a:defRPr kumimoji="1" lang="ja-JP" sz="1800"/>
            </a:lvl7pPr>
            <a:lvl8pPr marL="2011328" latinLnBrk="0">
              <a:defRPr kumimoji="1" lang="ja-JP" sz="1800"/>
            </a:lvl8pPr>
            <a:lvl9pPr marL="2011328" latinLnBrk="0">
              <a:defRPr kumimoji="1" lang="ja-JP"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5" name="テキストのプレースホルダー 4"/>
          <p:cNvSpPr>
            <a:spLocks noGrp="1"/>
          </p:cNvSpPr>
          <p:nvPr>
            <p:ph type="body" sz="quarter" idx="3"/>
          </p:nvPr>
        </p:nvSpPr>
        <p:spPr>
          <a:xfrm>
            <a:off x="6301622" y="1608836"/>
            <a:ext cx="4973041" cy="512064"/>
          </a:xfrm>
        </p:spPr>
        <p:txBody>
          <a:bodyPr anchor="b">
            <a:noAutofit/>
          </a:bodyPr>
          <a:lstStyle>
            <a:lvl1pPr marL="0" indent="0" latinLnBrk="0">
              <a:spcBef>
                <a:spcPts val="0"/>
              </a:spcBef>
              <a:buNone/>
              <a:defRPr kumimoji="1" lang="ja-JP" sz="2400" b="1"/>
            </a:lvl1pPr>
            <a:lvl2pPr marL="609493" indent="0" latinLnBrk="0">
              <a:buNone/>
              <a:defRPr kumimoji="1" lang="ja-JP" sz="2700" b="1"/>
            </a:lvl2pPr>
            <a:lvl3pPr marL="1218987" indent="0" latinLnBrk="0">
              <a:buNone/>
              <a:defRPr kumimoji="1" lang="ja-JP" sz="2400" b="1"/>
            </a:lvl3pPr>
            <a:lvl4pPr marL="1828480" indent="0" latinLnBrk="0">
              <a:buNone/>
              <a:defRPr kumimoji="1" lang="ja-JP" sz="2100" b="1"/>
            </a:lvl4pPr>
            <a:lvl5pPr marL="2437973" indent="0" latinLnBrk="0">
              <a:buNone/>
              <a:defRPr kumimoji="1" lang="ja-JP" sz="2100" b="1"/>
            </a:lvl5pPr>
            <a:lvl6pPr marL="3047467" indent="0" latinLnBrk="0">
              <a:buNone/>
              <a:defRPr kumimoji="1" lang="ja-JP" sz="2100" b="1"/>
            </a:lvl6pPr>
            <a:lvl7pPr marL="3656960" indent="0" latinLnBrk="0">
              <a:buNone/>
              <a:defRPr kumimoji="1" lang="ja-JP" sz="2100" b="1"/>
            </a:lvl7pPr>
            <a:lvl8pPr marL="4266453" indent="0" latinLnBrk="0">
              <a:buNone/>
              <a:defRPr kumimoji="1" lang="ja-JP" sz="2100" b="1"/>
            </a:lvl8pPr>
            <a:lvl9pPr marL="4875947" indent="0" latinLnBrk="0">
              <a:buNone/>
              <a:defRPr kumimoji="1" lang="ja-JP" sz="2100" b="1"/>
            </a:lvl9pPr>
          </a:lstStyle>
          <a:p>
            <a:pPr lvl="0"/>
            <a:r>
              <a:rPr kumimoji="1" lang="ja-JP" altLang="en-US" smtClean="0"/>
              <a:t>マスター テキストの書式設定</a:t>
            </a:r>
          </a:p>
        </p:txBody>
      </p:sp>
      <p:sp>
        <p:nvSpPr>
          <p:cNvPr id="6" name="コンテンツのプレースホルダー 5"/>
          <p:cNvSpPr>
            <a:spLocks noGrp="1"/>
          </p:cNvSpPr>
          <p:nvPr>
            <p:ph sz="quarter" idx="4"/>
          </p:nvPr>
        </p:nvSpPr>
        <p:spPr>
          <a:xfrm>
            <a:off x="6297559" y="2209800"/>
            <a:ext cx="4977104" cy="3962400"/>
          </a:xfrm>
        </p:spPr>
        <p:txBody>
          <a:bodyPr>
            <a:normAutofit/>
          </a:bodyPr>
          <a:lstStyle>
            <a:lvl1pPr latinLnBrk="0">
              <a:defRPr kumimoji="1" lang="ja-JP" sz="2000"/>
            </a:lvl1pPr>
            <a:lvl2pPr latinLnBrk="0">
              <a:defRPr kumimoji="1" lang="ja-JP" sz="1800"/>
            </a:lvl2pPr>
            <a:lvl3pPr latinLnBrk="0">
              <a:defRPr kumimoji="1" lang="ja-JP" sz="1800"/>
            </a:lvl3pPr>
            <a:lvl4pPr latinLnBrk="0">
              <a:defRPr kumimoji="1" lang="ja-JP" sz="1800"/>
            </a:lvl4pPr>
            <a:lvl5pPr marL="2011328" latinLnBrk="0">
              <a:defRPr kumimoji="1" lang="ja-JP" sz="1800"/>
            </a:lvl5pPr>
            <a:lvl6pPr marL="2011328" latinLnBrk="0">
              <a:defRPr kumimoji="1" lang="ja-JP" sz="1800"/>
            </a:lvl6pPr>
            <a:lvl7pPr marL="2011328" latinLnBrk="0">
              <a:defRPr kumimoji="1" lang="ja-JP" sz="1800"/>
            </a:lvl7pPr>
            <a:lvl8pPr marL="2011328" latinLnBrk="0">
              <a:defRPr kumimoji="1" lang="ja-JP" sz="1800"/>
            </a:lvl8pPr>
            <a:lvl9pPr marL="2011328" latinLnBrk="0">
              <a:defRPr kumimoji="1" lang="ja-JP"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7" name="日付のプレースホルダー 6"/>
          <p:cNvSpPr>
            <a:spLocks noGrp="1"/>
          </p:cNvSpPr>
          <p:nvPr>
            <p:ph type="dt" sz="half" idx="10"/>
          </p:nvPr>
        </p:nvSpPr>
        <p:spPr/>
        <p:txBody>
          <a:bodyPr/>
          <a:lstStyle/>
          <a:p>
            <a:fld id="{2DD204D1-F9BD-4643-8480-6EA41EB484F1}" type="datetimeFigureOut">
              <a:rPr lang="ja-JP" altLang="en-US"/>
              <a:pPr/>
              <a:t>2014/6/25</a:t>
            </a:fld>
            <a:endParaRPr kumimoji="1" lang="ja-JP"/>
          </a:p>
        </p:txBody>
      </p:sp>
      <p:sp>
        <p:nvSpPr>
          <p:cNvPr id="8" name="フッターのプレースホルダー 7"/>
          <p:cNvSpPr>
            <a:spLocks noGrp="1"/>
          </p:cNvSpPr>
          <p:nvPr>
            <p:ph type="ftr" sz="quarter" idx="11"/>
          </p:nvPr>
        </p:nvSpPr>
        <p:spPr/>
        <p:txBody>
          <a:bodyPr/>
          <a:lstStyle/>
          <a:p>
            <a:endParaRPr kumimoji="1" lang="ja-JP"/>
          </a:p>
        </p:txBody>
      </p:sp>
      <p:sp>
        <p:nvSpPr>
          <p:cNvPr id="9" name="スライド番号のプレースホルダー 8"/>
          <p:cNvSpPr>
            <a:spLocks noGrp="1"/>
          </p:cNvSpPr>
          <p:nvPr>
            <p:ph type="sldNum" sz="quarter" idx="12"/>
          </p:nvPr>
        </p:nvSpPr>
        <p:spPr/>
        <p:txBody>
          <a:bodyPr/>
          <a:lstStyle/>
          <a:p>
            <a:fld id="{EB37DED6-D4C7-42EE-AB49-D2E39E64FDE4}" type="slidenum">
              <a:rPr/>
              <a:pPr/>
              <a:t>‹#›</a:t>
            </a:fld>
            <a:endParaRPr kumimoji="1" lang="ja-JP"/>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p>
        </p:txBody>
      </p:sp>
      <p:sp>
        <p:nvSpPr>
          <p:cNvPr id="3" name="日付のプレースホルダー 2"/>
          <p:cNvSpPr>
            <a:spLocks noGrp="1"/>
          </p:cNvSpPr>
          <p:nvPr>
            <p:ph type="dt" sz="half" idx="10"/>
          </p:nvPr>
        </p:nvSpPr>
        <p:spPr/>
        <p:txBody>
          <a:bodyPr/>
          <a:lstStyle/>
          <a:p>
            <a:fld id="{2DD204D1-F9BD-4643-8480-6EA41EB484F1}" type="datetimeFigureOut">
              <a:rPr lang="ja-JP" altLang="en-US"/>
              <a:pPr/>
              <a:t>2014/6/25</a:t>
            </a:fld>
            <a:endParaRPr kumimoji="1" lang="ja-JP"/>
          </a:p>
        </p:txBody>
      </p:sp>
      <p:sp>
        <p:nvSpPr>
          <p:cNvPr id="4" name="フッターのプレースホルダー 3"/>
          <p:cNvSpPr>
            <a:spLocks noGrp="1"/>
          </p:cNvSpPr>
          <p:nvPr>
            <p:ph type="ftr" sz="quarter" idx="11"/>
          </p:nvPr>
        </p:nvSpPr>
        <p:spPr/>
        <p:txBody>
          <a:bodyPr/>
          <a:lstStyle/>
          <a:p>
            <a:endParaRPr kumimoji="1" lang="ja-JP"/>
          </a:p>
        </p:txBody>
      </p:sp>
      <p:sp>
        <p:nvSpPr>
          <p:cNvPr id="5" name="スライド番号のプレースホルダー 4"/>
          <p:cNvSpPr>
            <a:spLocks noGrp="1"/>
          </p:cNvSpPr>
          <p:nvPr>
            <p:ph type="sldNum" sz="quarter" idx="12"/>
          </p:nvPr>
        </p:nvSpPr>
        <p:spPr/>
        <p:txBody>
          <a:bodyPr/>
          <a:lstStyle/>
          <a:p>
            <a:fld id="{EB37DED6-D4C7-42EE-AB49-D2E39E64FDE4}" type="slidenum">
              <a:rPr/>
              <a:pPr/>
              <a:t>‹#›</a:t>
            </a:fld>
            <a:endParaRPr kumimoji="1" lang="ja-JP"/>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のプレースホルダー 1"/>
          <p:cNvSpPr>
            <a:spLocks noGrp="1"/>
          </p:cNvSpPr>
          <p:nvPr>
            <p:ph type="dt" sz="half" idx="10"/>
          </p:nvPr>
        </p:nvSpPr>
        <p:spPr/>
        <p:txBody>
          <a:bodyPr/>
          <a:lstStyle/>
          <a:p>
            <a:fld id="{2DD204D1-F9BD-4643-8480-6EA41EB484F1}" type="datetimeFigureOut">
              <a:rPr lang="ja-JP" altLang="en-US"/>
              <a:pPr/>
              <a:t>2014/6/25</a:t>
            </a:fld>
            <a:endParaRPr kumimoji="1" lang="ja-JP"/>
          </a:p>
        </p:txBody>
      </p:sp>
      <p:sp>
        <p:nvSpPr>
          <p:cNvPr id="3" name="フッターのプレースホルダー 2"/>
          <p:cNvSpPr>
            <a:spLocks noGrp="1"/>
          </p:cNvSpPr>
          <p:nvPr>
            <p:ph type="ftr" sz="quarter" idx="11"/>
          </p:nvPr>
        </p:nvSpPr>
        <p:spPr/>
        <p:txBody>
          <a:bodyPr/>
          <a:lstStyle/>
          <a:p>
            <a:endParaRPr kumimoji="1" lang="ja-JP"/>
          </a:p>
        </p:txBody>
      </p:sp>
      <p:sp>
        <p:nvSpPr>
          <p:cNvPr id="4" name="スライド番号のプレースホルダー 3"/>
          <p:cNvSpPr>
            <a:spLocks noGrp="1"/>
          </p:cNvSpPr>
          <p:nvPr>
            <p:ph type="sldNum" sz="quarter" idx="12"/>
          </p:nvPr>
        </p:nvSpPr>
        <p:spPr/>
        <p:txBody>
          <a:bodyPr/>
          <a:lstStyle/>
          <a:p>
            <a:fld id="{EB37DED6-D4C7-42EE-AB49-D2E39E64FDE4}" type="slidenum">
              <a:rPr/>
              <a:pPr/>
              <a:t>‹#›</a:t>
            </a:fld>
            <a:endParaRPr kumimoji="1" lang="ja-JP"/>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四角形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kumimoji="1" lang="ja-JP"/>
          </a:p>
        </p:txBody>
      </p:sp>
      <p:sp>
        <p:nvSpPr>
          <p:cNvPr id="2" name="タイトル 1"/>
          <p:cNvSpPr>
            <a:spLocks noGrp="1"/>
          </p:cNvSpPr>
          <p:nvPr>
            <p:ph type="title"/>
          </p:nvPr>
        </p:nvSpPr>
        <p:spPr>
          <a:xfrm>
            <a:off x="304721" y="1701800"/>
            <a:ext cx="3351927" cy="2844800"/>
          </a:xfrm>
        </p:spPr>
        <p:txBody>
          <a:bodyPr anchor="b">
            <a:normAutofit/>
          </a:bodyPr>
          <a:lstStyle>
            <a:lvl1pPr algn="l" latinLnBrk="0">
              <a:defRPr kumimoji="1" lang="ja-JP" sz="2000" b="1"/>
            </a:lvl1pPr>
          </a:lstStyle>
          <a:p>
            <a:r>
              <a:rPr kumimoji="1" lang="ja-JP" altLang="en-US" smtClean="0"/>
              <a:t>マスター タイトルの書式設定</a:t>
            </a:r>
            <a:endParaRPr kumimoji="1" lang="ja-JP"/>
          </a:p>
        </p:txBody>
      </p:sp>
      <p:sp>
        <p:nvSpPr>
          <p:cNvPr id="3" name="コンテンツのプレースホルダー 2"/>
          <p:cNvSpPr>
            <a:spLocks noGrp="1"/>
          </p:cNvSpPr>
          <p:nvPr>
            <p:ph idx="1"/>
          </p:nvPr>
        </p:nvSpPr>
        <p:spPr>
          <a:xfrm>
            <a:off x="4469236" y="482600"/>
            <a:ext cx="6805427" cy="5892800"/>
          </a:xfrm>
        </p:spPr>
        <p:txBody>
          <a:bodyPr>
            <a:normAutofit/>
          </a:bodyPr>
          <a:lstStyle>
            <a:lvl1pPr latinLnBrk="0">
              <a:defRPr kumimoji="1" lang="ja-JP" sz="2400"/>
            </a:lvl1pPr>
            <a:lvl2pPr latinLnBrk="0">
              <a:defRPr kumimoji="1" lang="ja-JP" sz="2000"/>
            </a:lvl2pPr>
            <a:lvl3pPr latinLnBrk="0">
              <a:defRPr kumimoji="1" lang="ja-JP" sz="1800"/>
            </a:lvl3pPr>
            <a:lvl4pPr latinLnBrk="0">
              <a:defRPr kumimoji="1" lang="ja-JP" sz="1800"/>
            </a:lvl4pPr>
            <a:lvl5pPr latinLnBrk="0">
              <a:defRPr kumimoji="1" lang="ja-JP" sz="1800"/>
            </a:lvl5pPr>
            <a:lvl6pPr latinLnBrk="0">
              <a:defRPr kumimoji="1" lang="ja-JP" sz="1800"/>
            </a:lvl6pPr>
            <a:lvl7pPr latinLnBrk="0">
              <a:defRPr kumimoji="1" lang="ja-JP" sz="1800"/>
            </a:lvl7pPr>
            <a:lvl8pPr latinLnBrk="0">
              <a:defRPr kumimoji="1" lang="ja-JP" sz="1800"/>
            </a:lvl8pPr>
            <a:lvl9pPr latinLnBrk="0">
              <a:defRPr kumimoji="1" lang="ja-JP"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テキストのプレースホルダー 3"/>
          <p:cNvSpPr>
            <a:spLocks noGrp="1"/>
          </p:cNvSpPr>
          <p:nvPr>
            <p:ph type="body" sz="half" idx="2"/>
          </p:nvPr>
        </p:nvSpPr>
        <p:spPr>
          <a:xfrm>
            <a:off x="304721" y="4648200"/>
            <a:ext cx="3351927" cy="1727200"/>
          </a:xfrm>
        </p:spPr>
        <p:txBody>
          <a:bodyPr>
            <a:normAutofit/>
          </a:bodyPr>
          <a:lstStyle>
            <a:lvl1pPr marL="0" indent="0" latinLnBrk="0">
              <a:spcBef>
                <a:spcPts val="1200"/>
              </a:spcBef>
              <a:buNone/>
              <a:defRPr kumimoji="1" lang="ja-JP" sz="1600"/>
            </a:lvl1pPr>
            <a:lvl2pPr marL="609493" indent="0" latinLnBrk="0">
              <a:buNone/>
              <a:defRPr kumimoji="1" lang="ja-JP" sz="1600"/>
            </a:lvl2pPr>
            <a:lvl3pPr marL="1218987" indent="0" latinLnBrk="0">
              <a:buNone/>
              <a:defRPr kumimoji="1" lang="ja-JP" sz="1300"/>
            </a:lvl3pPr>
            <a:lvl4pPr marL="1828480" indent="0" latinLnBrk="0">
              <a:buNone/>
              <a:defRPr kumimoji="1" lang="ja-JP" sz="1200"/>
            </a:lvl4pPr>
            <a:lvl5pPr marL="2437973" indent="0" latinLnBrk="0">
              <a:buNone/>
              <a:defRPr kumimoji="1" lang="ja-JP" sz="1200"/>
            </a:lvl5pPr>
            <a:lvl6pPr marL="3047467" indent="0" latinLnBrk="0">
              <a:buNone/>
              <a:defRPr kumimoji="1" lang="ja-JP" sz="1200"/>
            </a:lvl6pPr>
            <a:lvl7pPr marL="3656960" indent="0" latinLnBrk="0">
              <a:buNone/>
              <a:defRPr kumimoji="1" lang="ja-JP" sz="1200"/>
            </a:lvl7pPr>
            <a:lvl8pPr marL="4266453" indent="0" latinLnBrk="0">
              <a:buNone/>
              <a:defRPr kumimoji="1" lang="ja-JP" sz="1200"/>
            </a:lvl8pPr>
            <a:lvl9pPr marL="4875947" indent="0" latinLnBrk="0">
              <a:buNone/>
              <a:defRPr kumimoji="1" lang="ja-JP" sz="1200"/>
            </a:lvl9pPr>
          </a:lstStyle>
          <a:p>
            <a:pPr lvl="0"/>
            <a:r>
              <a:rPr kumimoji="1" lang="ja-JP" altLang="en-US" smtClean="0"/>
              <a:t>マスター テキストの書式設定</a:t>
            </a:r>
          </a:p>
        </p:txBody>
      </p:sp>
      <p:sp>
        <p:nvSpPr>
          <p:cNvPr id="5" name="日付のプレースホルダー 4"/>
          <p:cNvSpPr>
            <a:spLocks noGrp="1"/>
          </p:cNvSpPr>
          <p:nvPr>
            <p:ph type="dt" sz="half" idx="10"/>
          </p:nvPr>
        </p:nvSpPr>
        <p:spPr/>
        <p:txBody>
          <a:bodyPr/>
          <a:lstStyle/>
          <a:p>
            <a:fld id="{126BF754-515F-40B9-8D24-D54D5825B3D0}" type="datetimeFigureOut">
              <a:rPr lang="ja-JP" altLang="en-US"/>
              <a:pPr/>
              <a:t>2014/6/25</a:t>
            </a:fld>
            <a:endParaRPr kumimoji="1" lang="ja-JP"/>
          </a:p>
        </p:txBody>
      </p:sp>
      <p:sp>
        <p:nvSpPr>
          <p:cNvPr id="6" name="フッターのプレースホルダー 5"/>
          <p:cNvSpPr>
            <a:spLocks noGrp="1"/>
          </p:cNvSpPr>
          <p:nvPr>
            <p:ph type="ftr" sz="quarter" idx="11"/>
          </p:nvPr>
        </p:nvSpPr>
        <p:spPr/>
        <p:txBody>
          <a:bodyPr/>
          <a:lstStyle/>
          <a:p>
            <a:endParaRPr kumimoji="1" lang="ja-JP"/>
          </a:p>
        </p:txBody>
      </p:sp>
      <p:sp>
        <p:nvSpPr>
          <p:cNvPr id="7" name="スライド番号のプレースホルダー 6"/>
          <p:cNvSpPr>
            <a:spLocks noGrp="1"/>
          </p:cNvSpPr>
          <p:nvPr>
            <p:ph type="sldNum" sz="quarter" idx="12"/>
          </p:nvPr>
        </p:nvSpPr>
        <p:spPr/>
        <p:txBody>
          <a:bodyPr/>
          <a:lstStyle/>
          <a:p>
            <a:fld id="{2DFBB78A-01B4-41F2-96B0-677A4A282832}" type="slidenum">
              <a:rPr/>
              <a:pPr/>
              <a:t>‹#›</a:t>
            </a:fld>
            <a:endParaRPr kumimoji="1" lang="ja-JP"/>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四角形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kumimoji="1" lang="ja-JP"/>
          </a:p>
        </p:txBody>
      </p:sp>
      <p:sp>
        <p:nvSpPr>
          <p:cNvPr id="2" name="タイトル 1"/>
          <p:cNvSpPr>
            <a:spLocks noGrp="1"/>
          </p:cNvSpPr>
          <p:nvPr>
            <p:ph type="title"/>
          </p:nvPr>
        </p:nvSpPr>
        <p:spPr>
          <a:xfrm>
            <a:off x="2437765" y="4800600"/>
            <a:ext cx="7313295" cy="762000"/>
          </a:xfrm>
        </p:spPr>
        <p:txBody>
          <a:bodyPr anchor="b">
            <a:normAutofit/>
          </a:bodyPr>
          <a:lstStyle>
            <a:lvl1pPr algn="l" latinLnBrk="0">
              <a:defRPr kumimoji="1" lang="ja-JP" sz="2000" b="1"/>
            </a:lvl1pPr>
          </a:lstStyle>
          <a:p>
            <a:r>
              <a:rPr kumimoji="1" lang="ja-JP" altLang="en-US" smtClean="0"/>
              <a:t>マスター タイトルの書式設定</a:t>
            </a:r>
            <a:endParaRPr kumimoji="1" lang="ja-JP"/>
          </a:p>
        </p:txBody>
      </p:sp>
      <p:sp>
        <p:nvSpPr>
          <p:cNvPr id="3" name="図のプレースホルダー 2"/>
          <p:cNvSpPr>
            <a:spLocks noGrp="1"/>
          </p:cNvSpPr>
          <p:nvPr>
            <p:ph type="pic" idx="1"/>
          </p:nvPr>
        </p:nvSpPr>
        <p:spPr>
          <a:xfrm>
            <a:off x="2437765" y="279401"/>
            <a:ext cx="7313295" cy="4448175"/>
          </a:xfrm>
        </p:spPr>
        <p:txBody>
          <a:bodyPr>
            <a:normAutofit/>
          </a:bodyPr>
          <a:lstStyle>
            <a:lvl1pPr marL="0" indent="0" latinLnBrk="0">
              <a:buNone/>
              <a:defRPr kumimoji="1" lang="ja-JP" sz="2800"/>
            </a:lvl1pPr>
            <a:lvl2pPr marL="609493" indent="0" latinLnBrk="0">
              <a:buNone/>
              <a:defRPr kumimoji="1" lang="ja-JP" sz="3700"/>
            </a:lvl2pPr>
            <a:lvl3pPr marL="1218987" indent="0" latinLnBrk="0">
              <a:buNone/>
              <a:defRPr kumimoji="1" lang="ja-JP" sz="3200"/>
            </a:lvl3pPr>
            <a:lvl4pPr marL="1828480" indent="0" latinLnBrk="0">
              <a:buNone/>
              <a:defRPr kumimoji="1" lang="ja-JP" sz="2700"/>
            </a:lvl4pPr>
            <a:lvl5pPr marL="2437973" indent="0" latinLnBrk="0">
              <a:buNone/>
              <a:defRPr kumimoji="1" lang="ja-JP" sz="2700"/>
            </a:lvl5pPr>
            <a:lvl6pPr marL="3047467" indent="0" latinLnBrk="0">
              <a:buNone/>
              <a:defRPr kumimoji="1" lang="ja-JP" sz="2700"/>
            </a:lvl6pPr>
            <a:lvl7pPr marL="3656960" indent="0" latinLnBrk="0">
              <a:buNone/>
              <a:defRPr kumimoji="1" lang="ja-JP" sz="2700"/>
            </a:lvl7pPr>
            <a:lvl8pPr marL="4266453" indent="0" latinLnBrk="0">
              <a:buNone/>
              <a:defRPr kumimoji="1" lang="ja-JP" sz="2700"/>
            </a:lvl8pPr>
            <a:lvl9pPr marL="4875947" indent="0" latinLnBrk="0">
              <a:buNone/>
              <a:defRPr kumimoji="1" lang="ja-JP" sz="2700"/>
            </a:lvl9pPr>
          </a:lstStyle>
          <a:p>
            <a:r>
              <a:rPr kumimoji="1" lang="ja-JP" altLang="en-US" smtClean="0"/>
              <a:t>図を追加</a:t>
            </a:r>
            <a:endParaRPr kumimoji="1" lang="ja-JP"/>
          </a:p>
        </p:txBody>
      </p:sp>
      <p:sp>
        <p:nvSpPr>
          <p:cNvPr id="4" name="テキストのプレースホルダー 3"/>
          <p:cNvSpPr>
            <a:spLocks noGrp="1"/>
          </p:cNvSpPr>
          <p:nvPr>
            <p:ph type="body" sz="half" idx="2"/>
          </p:nvPr>
        </p:nvSpPr>
        <p:spPr>
          <a:xfrm>
            <a:off x="2437765" y="5562600"/>
            <a:ext cx="7313295" cy="812800"/>
          </a:xfrm>
        </p:spPr>
        <p:txBody>
          <a:bodyPr>
            <a:normAutofit/>
          </a:bodyPr>
          <a:lstStyle>
            <a:lvl1pPr marL="0" indent="0" latinLnBrk="0">
              <a:spcBef>
                <a:spcPts val="0"/>
              </a:spcBef>
              <a:buNone/>
              <a:defRPr kumimoji="1" lang="ja-JP" sz="1600"/>
            </a:lvl1pPr>
            <a:lvl2pPr marL="609493" indent="0" latinLnBrk="0">
              <a:buNone/>
              <a:defRPr kumimoji="1" lang="ja-JP" sz="1600"/>
            </a:lvl2pPr>
            <a:lvl3pPr marL="1218987" indent="0" latinLnBrk="0">
              <a:buNone/>
              <a:defRPr kumimoji="1" lang="ja-JP" sz="1300"/>
            </a:lvl3pPr>
            <a:lvl4pPr marL="1828480" indent="0" latinLnBrk="0">
              <a:buNone/>
              <a:defRPr kumimoji="1" lang="ja-JP" sz="1200"/>
            </a:lvl4pPr>
            <a:lvl5pPr marL="2437973" indent="0" latinLnBrk="0">
              <a:buNone/>
              <a:defRPr kumimoji="1" lang="ja-JP" sz="1200"/>
            </a:lvl5pPr>
            <a:lvl6pPr marL="3047467" indent="0" latinLnBrk="0">
              <a:buNone/>
              <a:defRPr kumimoji="1" lang="ja-JP" sz="1200"/>
            </a:lvl6pPr>
            <a:lvl7pPr marL="3656960" indent="0" latinLnBrk="0">
              <a:buNone/>
              <a:defRPr kumimoji="1" lang="ja-JP" sz="1200"/>
            </a:lvl7pPr>
            <a:lvl8pPr marL="4266453" indent="0" latinLnBrk="0">
              <a:buNone/>
              <a:defRPr kumimoji="1" lang="ja-JP" sz="1200"/>
            </a:lvl8pPr>
            <a:lvl9pPr marL="4875947" indent="0" latinLnBrk="0">
              <a:buNone/>
              <a:defRPr kumimoji="1" lang="ja-JP" sz="1200"/>
            </a:lvl9pPr>
          </a:lstStyle>
          <a:p>
            <a:pPr lvl="0"/>
            <a:r>
              <a:rPr kumimoji="1" lang="ja-JP" altLang="en-US" smtClean="0"/>
              <a:t>マスター テキストの書式設定</a:t>
            </a:r>
          </a:p>
        </p:txBody>
      </p:sp>
      <p:sp>
        <p:nvSpPr>
          <p:cNvPr id="5" name="日付のプレースホルダー 4"/>
          <p:cNvSpPr>
            <a:spLocks noGrp="1"/>
          </p:cNvSpPr>
          <p:nvPr>
            <p:ph type="dt" sz="half" idx="10"/>
          </p:nvPr>
        </p:nvSpPr>
        <p:spPr/>
        <p:txBody>
          <a:bodyPr/>
          <a:lstStyle/>
          <a:p>
            <a:fld id="{126BF754-515F-40B9-8D24-D54D5825B3D0}" type="datetimeFigureOut">
              <a:rPr lang="ja-JP" altLang="en-US"/>
              <a:pPr/>
              <a:t>2014/6/25</a:t>
            </a:fld>
            <a:endParaRPr kumimoji="1" lang="ja-JP"/>
          </a:p>
        </p:txBody>
      </p:sp>
      <p:sp>
        <p:nvSpPr>
          <p:cNvPr id="6" name="フッターのプレースホルダー 5"/>
          <p:cNvSpPr>
            <a:spLocks noGrp="1"/>
          </p:cNvSpPr>
          <p:nvPr>
            <p:ph type="ftr" sz="quarter" idx="11"/>
          </p:nvPr>
        </p:nvSpPr>
        <p:spPr/>
        <p:txBody>
          <a:bodyPr/>
          <a:lstStyle/>
          <a:p>
            <a:endParaRPr kumimoji="1" lang="ja-JP"/>
          </a:p>
        </p:txBody>
      </p:sp>
      <p:sp>
        <p:nvSpPr>
          <p:cNvPr id="7" name="スライド番号のプレースホルダー 6"/>
          <p:cNvSpPr>
            <a:spLocks noGrp="1"/>
          </p:cNvSpPr>
          <p:nvPr>
            <p:ph type="sldNum" sz="quarter" idx="12"/>
          </p:nvPr>
        </p:nvSpPr>
        <p:spPr/>
        <p:txBody>
          <a:bodyPr/>
          <a:lstStyle/>
          <a:p>
            <a:fld id="{2DFBB78A-01B4-41F2-96B0-677A4A282832}" type="slidenum">
              <a:rPr/>
              <a:pPr/>
              <a:t>‹#›</a:t>
            </a:fld>
            <a:endParaRPr kumimoji="1" lang="ja-JP"/>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四角形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kumimoji="1" lang="ja-JP">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のプレースホルダー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kumimoji="1" lang="ja-JP"/>
              <a:t>マスター タイトルのスタイルを編集するには、ここをクリック</a:t>
            </a:r>
          </a:p>
        </p:txBody>
      </p:sp>
      <p:sp>
        <p:nvSpPr>
          <p:cNvPr id="3" name="テキストのプレースホルダー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kumimoji="1" lang="ja-JP"/>
              <a:t>マスター テキストのスタイルを編集するには、ここをクリック</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4" name="日付のプレースホルダー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latinLnBrk="0">
              <a:defRPr kumimoji="1" lang="ja-JP" sz="1200">
                <a:solidFill>
                  <a:schemeClr val="tx2">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2DD204D1-F9BD-4643-8480-6EA41EB484F1}" type="datetimeFigureOut">
              <a:rPr lang="en-US" altLang="ja-JP" smtClean="0"/>
              <a:pPr/>
              <a:t>6/25/2014</a:t>
            </a:fld>
            <a:endParaRPr lang="ja-JP" altLang="en-US"/>
          </a:p>
        </p:txBody>
      </p:sp>
      <p:sp>
        <p:nvSpPr>
          <p:cNvPr id="5" name="フッターのプレースホルダー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latinLnBrk="0">
              <a:defRPr kumimoji="1" lang="ja-JP" sz="1200">
                <a:solidFill>
                  <a:schemeClr val="tx2">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endParaRPr lang="ja-JP" altLang="en-US"/>
          </a:p>
        </p:txBody>
      </p:sp>
      <p:sp>
        <p:nvSpPr>
          <p:cNvPr id="6" name="スライド番号のプレースホルダー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latinLnBrk="0">
              <a:defRPr kumimoji="1" lang="ja-JP" sz="1200">
                <a:solidFill>
                  <a:schemeClr val="tx2">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EB37DED6-D4C7-42EE-AB49-D2E39E64FDE4}" type="slidenum">
              <a:rPr lang="en-US" altLang="ja-JP" smtClean="0"/>
              <a:pPr/>
              <a:t>‹#›</a:t>
            </a:fld>
            <a:endParaRPr lang="en-US" altLang="ja-JP"/>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kumimoji="1" lang="ja-JP" sz="4400" kern="1200" cap="none"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kumimoji="1" lang="ja-JP"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1392" indent="-304747" algn="l" defTabSz="1218987" rtl="0" eaLnBrk="1" latinLnBrk="0" hangingPunct="1">
        <a:lnSpc>
          <a:spcPct val="95000"/>
        </a:lnSpc>
        <a:spcBef>
          <a:spcPts val="1066"/>
        </a:spcBef>
        <a:buSzPct val="100000"/>
        <a:buFont typeface="Century Gothic"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58037" indent="-304747" algn="l" defTabSz="1218987" rtl="0" eaLnBrk="1" latinLnBrk="0" hangingPunct="1">
        <a:lnSpc>
          <a:spcPct val="95000"/>
        </a:lnSpc>
        <a:spcBef>
          <a:spcPts val="1066"/>
        </a:spcBef>
        <a:buSzPct val="100000"/>
        <a:buFont typeface="Century Gothic"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584683" indent="-304747" algn="l" defTabSz="1218987" rtl="0" eaLnBrk="1" latinLnBrk="0" hangingPunct="1">
        <a:lnSpc>
          <a:spcPct val="95000"/>
        </a:lnSpc>
        <a:spcBef>
          <a:spcPts val="1066"/>
        </a:spcBef>
        <a:buSzPct val="100000"/>
        <a:buFont typeface="Century Gothic"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11328" indent="-304747" algn="l" defTabSz="1218987" rtl="0" eaLnBrk="1" latinLnBrk="0" hangingPunct="1">
        <a:lnSpc>
          <a:spcPct val="95000"/>
        </a:lnSpc>
        <a:spcBef>
          <a:spcPts val="1066"/>
        </a:spcBef>
        <a:buSzPct val="100000"/>
        <a:buFont typeface="Century Gothic"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437973" indent="-304747" algn="l" defTabSz="1218987" rtl="0" eaLnBrk="1" latinLnBrk="0" hangingPunct="1">
        <a:lnSpc>
          <a:spcPct val="95000"/>
        </a:lnSpc>
        <a:spcBef>
          <a:spcPts val="1066"/>
        </a:spcBef>
        <a:buSzPct val="90000"/>
        <a:buFont typeface="Century Gothic" pitchFamily="34" charset="0"/>
        <a:buChar char="–"/>
        <a:defRPr kumimoji="1" lang="ja-JP"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kumimoji="1" lang="ja-JP"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kumimoji="1" lang="ja-JP"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kumimoji="1" lang="ja-JP" sz="1800" kern="1200">
          <a:solidFill>
            <a:schemeClr val="tx1"/>
          </a:solidFill>
          <a:latin typeface="+mn-lt"/>
          <a:ea typeface="+mn-ea"/>
          <a:cs typeface="+mn-cs"/>
        </a:defRPr>
      </a:lvl9pPr>
    </p:bodyStyle>
    <p:otherStyle>
      <a:defPPr>
        <a:defRPr kumimoji="1" lang="ja-JP"/>
      </a:defPPr>
      <a:lvl1pPr marL="0" algn="l" defTabSz="1218987" rtl="0" eaLnBrk="1" latinLnBrk="0" hangingPunct="1">
        <a:defRPr kumimoji="1" lang="ja-JP" sz="2400" kern="1200">
          <a:solidFill>
            <a:schemeClr val="tx1"/>
          </a:solidFill>
          <a:latin typeface="+mn-lt"/>
          <a:ea typeface="+mn-ea"/>
          <a:cs typeface="+mn-cs"/>
        </a:defRPr>
      </a:lvl1pPr>
      <a:lvl2pPr marL="609493" algn="l" defTabSz="1218987" rtl="0" eaLnBrk="1" latinLnBrk="0" hangingPunct="1">
        <a:defRPr kumimoji="1" lang="ja-JP" sz="2400" kern="1200">
          <a:solidFill>
            <a:schemeClr val="tx1"/>
          </a:solidFill>
          <a:latin typeface="+mn-lt"/>
          <a:ea typeface="+mn-ea"/>
          <a:cs typeface="+mn-cs"/>
        </a:defRPr>
      </a:lvl2pPr>
      <a:lvl3pPr marL="1218987" algn="l" defTabSz="1218987" rtl="0" eaLnBrk="1" latinLnBrk="0" hangingPunct="1">
        <a:defRPr kumimoji="1" lang="ja-JP" sz="2400" kern="1200">
          <a:solidFill>
            <a:schemeClr val="tx1"/>
          </a:solidFill>
          <a:latin typeface="+mn-lt"/>
          <a:ea typeface="+mn-ea"/>
          <a:cs typeface="+mn-cs"/>
        </a:defRPr>
      </a:lvl3pPr>
      <a:lvl4pPr marL="1828480" algn="l" defTabSz="1218987" rtl="0" eaLnBrk="1" latinLnBrk="0" hangingPunct="1">
        <a:defRPr kumimoji="1" lang="ja-JP" sz="2400" kern="1200">
          <a:solidFill>
            <a:schemeClr val="tx1"/>
          </a:solidFill>
          <a:latin typeface="+mn-lt"/>
          <a:ea typeface="+mn-ea"/>
          <a:cs typeface="+mn-cs"/>
        </a:defRPr>
      </a:lvl4pPr>
      <a:lvl5pPr marL="2437973" algn="l" defTabSz="1218987" rtl="0" eaLnBrk="1" latinLnBrk="0" hangingPunct="1">
        <a:defRPr kumimoji="1" lang="ja-JP" sz="2400" kern="1200">
          <a:solidFill>
            <a:schemeClr val="tx1"/>
          </a:solidFill>
          <a:latin typeface="+mn-lt"/>
          <a:ea typeface="+mn-ea"/>
          <a:cs typeface="+mn-cs"/>
        </a:defRPr>
      </a:lvl5pPr>
      <a:lvl6pPr marL="3047467" algn="l" defTabSz="1218987" rtl="0" eaLnBrk="1" latinLnBrk="0" hangingPunct="1">
        <a:defRPr kumimoji="1" lang="ja-JP" sz="2400" kern="1200">
          <a:solidFill>
            <a:schemeClr val="tx1"/>
          </a:solidFill>
          <a:latin typeface="+mn-lt"/>
          <a:ea typeface="+mn-ea"/>
          <a:cs typeface="+mn-cs"/>
        </a:defRPr>
      </a:lvl6pPr>
      <a:lvl7pPr marL="3656960" algn="l" defTabSz="1218987" rtl="0" eaLnBrk="1" latinLnBrk="0" hangingPunct="1">
        <a:defRPr kumimoji="1" lang="ja-JP" sz="2400" kern="1200">
          <a:solidFill>
            <a:schemeClr val="tx1"/>
          </a:solidFill>
          <a:latin typeface="+mn-lt"/>
          <a:ea typeface="+mn-ea"/>
          <a:cs typeface="+mn-cs"/>
        </a:defRPr>
      </a:lvl7pPr>
      <a:lvl8pPr marL="4266453" algn="l" defTabSz="1218987" rtl="0" eaLnBrk="1" latinLnBrk="0" hangingPunct="1">
        <a:defRPr kumimoji="1" lang="ja-JP" sz="2400" kern="1200">
          <a:solidFill>
            <a:schemeClr val="tx1"/>
          </a:solidFill>
          <a:latin typeface="+mn-lt"/>
          <a:ea typeface="+mn-ea"/>
          <a:cs typeface="+mn-cs"/>
        </a:defRPr>
      </a:lvl8pPr>
      <a:lvl9pPr marL="4875947" algn="l" defTabSz="1218987" rtl="0" eaLnBrk="1" latinLnBrk="0" hangingPunct="1">
        <a:defRPr kumimoji="1" lang="ja-JP"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113212" y="1143001"/>
            <a:ext cx="7567745" cy="3276599"/>
          </a:xfrm>
        </p:spPr>
        <p:txBody>
          <a:bodyPr>
            <a:noAutofit/>
          </a:bodyPr>
          <a:lstStyle/>
          <a:p>
            <a:r>
              <a:rPr lang="en-US" altLang="ja-JP" sz="4400" b="1" dirty="0">
                <a:solidFill>
                  <a:schemeClr val="tx1">
                    <a:lumMod val="50000"/>
                  </a:schemeClr>
                </a:solidFill>
              </a:rPr>
              <a:t>How does peer-listening foster learner autonomy and autonomous learning in a Japanese as a second language </a:t>
            </a:r>
            <a:r>
              <a:rPr lang="ja-JP" altLang="en-US" sz="4400" b="1" dirty="0" smtClean="0">
                <a:solidFill>
                  <a:schemeClr val="tx1">
                    <a:lumMod val="50000"/>
                  </a:schemeClr>
                </a:solidFill>
              </a:rPr>
              <a:t>（</a:t>
            </a:r>
            <a:r>
              <a:rPr lang="en-US" altLang="ja-JP" sz="4400" b="1" dirty="0" smtClean="0">
                <a:solidFill>
                  <a:schemeClr val="tx1">
                    <a:lumMod val="50000"/>
                  </a:schemeClr>
                </a:solidFill>
              </a:rPr>
              <a:t>JSL) classroom?</a:t>
            </a:r>
            <a:endParaRPr kumimoji="1" lang="ja-JP" sz="4400" b="1" dirty="0">
              <a:solidFill>
                <a:schemeClr val="tx1">
                  <a:lumMod val="50000"/>
                </a:schemeClr>
              </a:solidFill>
            </a:endParaRPr>
          </a:p>
        </p:txBody>
      </p:sp>
      <p:sp>
        <p:nvSpPr>
          <p:cNvPr id="3" name="サブタイトル 2"/>
          <p:cNvSpPr>
            <a:spLocks noGrp="1"/>
          </p:cNvSpPr>
          <p:nvPr>
            <p:ph type="subTitle" idx="1"/>
          </p:nvPr>
        </p:nvSpPr>
        <p:spPr/>
        <p:txBody>
          <a:bodyPr>
            <a:normAutofit/>
          </a:bodyPr>
          <a:lstStyle/>
          <a:p>
            <a:pPr algn="r"/>
            <a:r>
              <a:rPr lang="en-US" altLang="ja-JP" sz="3200" dirty="0" smtClean="0">
                <a:solidFill>
                  <a:schemeClr val="tx1">
                    <a:lumMod val="50000"/>
                  </a:schemeClr>
                </a:solidFill>
              </a:rPr>
              <a:t>Yoshio </a:t>
            </a:r>
            <a:r>
              <a:rPr lang="en-US" altLang="ja-JP" sz="3200" dirty="0" err="1" smtClean="0">
                <a:solidFill>
                  <a:schemeClr val="tx1">
                    <a:lumMod val="50000"/>
                  </a:schemeClr>
                </a:solidFill>
              </a:rPr>
              <a:t>Nakai</a:t>
            </a:r>
            <a:endParaRPr lang="en-US" altLang="ja-JP" sz="3200" dirty="0" smtClean="0">
              <a:solidFill>
                <a:schemeClr val="tx1">
                  <a:lumMod val="50000"/>
                </a:schemeClr>
              </a:solidFill>
            </a:endParaRPr>
          </a:p>
          <a:p>
            <a:pPr algn="r"/>
            <a:r>
              <a:rPr kumimoji="1" lang="en-US" altLang="ja-JP" sz="3200" dirty="0" smtClean="0">
                <a:solidFill>
                  <a:schemeClr val="tx1">
                    <a:lumMod val="50000"/>
                  </a:schemeClr>
                </a:solidFill>
              </a:rPr>
              <a:t>Osaka University</a:t>
            </a:r>
            <a:endParaRPr kumimoji="1" lang="ja-JP" sz="3200" dirty="0">
              <a:solidFill>
                <a:schemeClr val="tx1">
                  <a:lumMod val="50000"/>
                </a:schemeClr>
              </a:solidFill>
            </a:endParaRP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575037" y="1484784"/>
            <a:ext cx="11344885" cy="4824536"/>
          </a:xfrm>
        </p:spPr>
        <p:txBody>
          <a:bodyPr>
            <a:normAutofit/>
          </a:bodyPr>
          <a:lstStyle/>
          <a:p>
            <a:pPr marL="457200" indent="-457200">
              <a:buFont typeface="Wingdings" panose="05000000000000000000" pitchFamily="2" charset="2"/>
              <a:buChar char="l"/>
            </a:pPr>
            <a:r>
              <a:rPr lang="en-US" altLang="ja-JP" sz="3000" dirty="0" smtClean="0"/>
              <a:t>Institution</a:t>
            </a:r>
          </a:p>
          <a:p>
            <a:pPr>
              <a:buFont typeface="Wingdings" panose="05000000000000000000" pitchFamily="2" charset="2"/>
              <a:buChar char="Ø"/>
            </a:pPr>
            <a:r>
              <a:rPr lang="en-US" altLang="ja-JP" sz="3000" dirty="0" smtClean="0"/>
              <a:t>Japanese Culture and Language Program at University</a:t>
            </a:r>
          </a:p>
          <a:p>
            <a:pPr>
              <a:buFont typeface="Wingdings" panose="05000000000000000000" pitchFamily="2" charset="2"/>
              <a:buChar char="ü"/>
            </a:pPr>
            <a:r>
              <a:rPr lang="en-US" altLang="ja-JP" dirty="0" smtClean="0"/>
              <a:t>Listening class for JSL students (15times for six months)</a:t>
            </a:r>
            <a:endParaRPr lang="ja-JP" altLang="en-US" dirty="0" smtClean="0"/>
          </a:p>
          <a:p>
            <a:r>
              <a:rPr lang="en-US" altLang="ja-JP" dirty="0"/>
              <a:t>I</a:t>
            </a:r>
            <a:r>
              <a:rPr lang="en-US" altLang="ja-JP" dirty="0" smtClean="0"/>
              <a:t>ntermediate level</a:t>
            </a:r>
            <a:endParaRPr lang="ja-JP" altLang="en-US" dirty="0"/>
          </a:p>
          <a:p>
            <a:r>
              <a:rPr lang="en-US" altLang="ja-JP" dirty="0" smtClean="0"/>
              <a:t>11 learners (mostly exchange oversea students from Europe and Asia)</a:t>
            </a:r>
          </a:p>
          <a:p>
            <a:pPr>
              <a:buFont typeface="Wingdings" panose="05000000000000000000" pitchFamily="2" charset="2"/>
              <a:buChar char="ü"/>
            </a:pPr>
            <a:r>
              <a:rPr lang="en-US" altLang="ja-JP" dirty="0" smtClean="0"/>
              <a:t>Listening</a:t>
            </a:r>
            <a:r>
              <a:rPr lang="ja-JP" altLang="en-US" dirty="0"/>
              <a:t> </a:t>
            </a:r>
            <a:r>
              <a:rPr lang="en-US" altLang="ja-JP" dirty="0" smtClean="0"/>
              <a:t>contents (chosen by learners from materials below)</a:t>
            </a:r>
            <a:endParaRPr lang="en-US" altLang="ja-JP" dirty="0"/>
          </a:p>
          <a:p>
            <a:r>
              <a:rPr lang="en-US" altLang="ja-JP" dirty="0" smtClean="0"/>
              <a:t>Popular listening textbooks </a:t>
            </a:r>
            <a:r>
              <a:rPr lang="en-US" altLang="ja-JP" dirty="0"/>
              <a:t>for JSL learners</a:t>
            </a:r>
          </a:p>
          <a:p>
            <a:r>
              <a:rPr lang="en-US" altLang="ja-JP" dirty="0" smtClean="0"/>
              <a:t>DVDs </a:t>
            </a:r>
            <a:r>
              <a:rPr lang="en-US" altLang="ja-JP" dirty="0"/>
              <a:t>and </a:t>
            </a:r>
            <a:r>
              <a:rPr lang="en-US" altLang="ja-JP" dirty="0" smtClean="0"/>
              <a:t>YouTube</a:t>
            </a:r>
          </a:p>
          <a:p>
            <a:pPr marL="0" indent="0">
              <a:buNone/>
            </a:pPr>
            <a:endParaRPr lang="en-US" altLang="ja-JP" sz="3200" dirty="0" smtClean="0"/>
          </a:p>
        </p:txBody>
      </p:sp>
      <p:sp>
        <p:nvSpPr>
          <p:cNvPr id="5" name="タイトル 1"/>
          <p:cNvSpPr txBox="1">
            <a:spLocks/>
          </p:cNvSpPr>
          <p:nvPr/>
        </p:nvSpPr>
        <p:spPr>
          <a:xfrm>
            <a:off x="1168802" y="116632"/>
            <a:ext cx="10157354" cy="1080120"/>
          </a:xfrm>
          <a:prstGeom prst="rect">
            <a:avLst/>
          </a:prstGeom>
        </p:spPr>
        <p:txBody>
          <a:bodyPr vert="horz" lIns="121899" tIns="60949" rIns="121899" bIns="60949" rtlCol="0" anchor="b">
            <a:normAutofit/>
          </a:bodyPr>
          <a:lstStyle>
            <a:lvl1pPr>
              <a:lnSpc>
                <a:spcPct val="85000"/>
              </a:lnSpc>
              <a:spcBef>
                <a:spcPct val="0"/>
              </a:spcBef>
              <a:buNone/>
              <a:tabLst/>
              <a:defRPr kumimoji="1" lang="ja-JP" sz="4800" b="1" u="sng" cap="none" baseline="0">
                <a:solidFill>
                  <a:schemeClr val="tx1">
                    <a:lumMod val="50000"/>
                  </a:schemeClr>
                </a:solidFill>
                <a:latin typeface="Corbel" panose="020B0503020204020204" pitchFamily="34" charset="0"/>
                <a:ea typeface="Meiryo UI" panose="020B0604030504040204" pitchFamily="50" charset="-128"/>
                <a:cs typeface="Meiryo UI" panose="020B0604030504040204" pitchFamily="50" charset="-128"/>
              </a:defRPr>
            </a:lvl1pPr>
          </a:lstStyle>
          <a:p>
            <a:r>
              <a:rPr lang="en-US" altLang="ja-JP" dirty="0"/>
              <a:t>Research Participants</a:t>
            </a:r>
            <a:endParaRPr lang="en-US" altLang="en-US" dirty="0"/>
          </a:p>
        </p:txBody>
      </p:sp>
    </p:spTree>
    <p:extLst>
      <p:ext uri="{BB962C8B-B14F-4D97-AF65-F5344CB8AC3E}">
        <p14:creationId xmlns:p14="http://schemas.microsoft.com/office/powerpoint/2010/main" val="41546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575037" y="1052736"/>
            <a:ext cx="10955197" cy="5544616"/>
          </a:xfrm>
        </p:spPr>
        <p:txBody>
          <a:bodyPr>
            <a:noAutofit/>
          </a:bodyPr>
          <a:lstStyle/>
          <a:p>
            <a:pPr>
              <a:buFont typeface="Wingdings" panose="05000000000000000000" pitchFamily="2" charset="2"/>
              <a:buChar char="l"/>
            </a:pPr>
            <a:r>
              <a:rPr lang="en-US" altLang="ja-JP" sz="2000" dirty="0" smtClean="0"/>
              <a:t>Step1. group activity</a:t>
            </a:r>
          </a:p>
          <a:p>
            <a:pPr marL="45720" indent="0">
              <a:buNone/>
            </a:pPr>
            <a:r>
              <a:rPr lang="en-US" altLang="ja-JP" sz="2000" dirty="0" smtClean="0"/>
              <a:t>    Discussion theme in two group</a:t>
            </a:r>
            <a:endParaRPr lang="ja-JP" altLang="en-US" sz="2000" dirty="0"/>
          </a:p>
          <a:p>
            <a:pPr>
              <a:buFont typeface="Wingdings" panose="05000000000000000000" pitchFamily="2" charset="2"/>
              <a:buChar char="l"/>
            </a:pPr>
            <a:r>
              <a:rPr lang="en-US" altLang="ja-JP" sz="2000" dirty="0" smtClean="0"/>
              <a:t>Step2. individual activity</a:t>
            </a:r>
          </a:p>
          <a:p>
            <a:pPr marL="0" indent="0">
              <a:buNone/>
            </a:pPr>
            <a:r>
              <a:rPr lang="en-US" altLang="ja-JP" sz="2000" dirty="0"/>
              <a:t> </a:t>
            </a:r>
            <a:r>
              <a:rPr lang="en-US" altLang="ja-JP" sz="2000" dirty="0" smtClean="0"/>
              <a:t>   Listen individually to the content</a:t>
            </a:r>
          </a:p>
          <a:p>
            <a:pPr marL="0" indent="0">
              <a:buNone/>
            </a:pPr>
            <a:r>
              <a:rPr lang="ja-JP" altLang="en-US" sz="2000" dirty="0"/>
              <a:t>　</a:t>
            </a:r>
            <a:r>
              <a:rPr lang="ja-JP" altLang="en-US" sz="2000" dirty="0" smtClean="0"/>
              <a:t>　</a:t>
            </a:r>
            <a:r>
              <a:rPr lang="en-US" altLang="ja-JP" sz="2000" dirty="0" smtClean="0"/>
              <a:t>using a PC with resources</a:t>
            </a:r>
          </a:p>
          <a:p>
            <a:pPr>
              <a:buFont typeface="Wingdings" panose="05000000000000000000" pitchFamily="2" charset="2"/>
              <a:buChar char="l"/>
            </a:pPr>
            <a:r>
              <a:rPr lang="en-US" altLang="ja-JP" sz="2000" dirty="0" smtClean="0"/>
              <a:t>Step3. peer activity</a:t>
            </a:r>
            <a:endParaRPr lang="en-US" altLang="ja-JP" sz="2000" dirty="0"/>
          </a:p>
          <a:p>
            <a:pPr marL="45720" indent="0">
              <a:buNone/>
            </a:pPr>
            <a:r>
              <a:rPr lang="ja-JP" altLang="en-US" sz="2000" dirty="0"/>
              <a:t>　</a:t>
            </a:r>
            <a:r>
              <a:rPr lang="ja-JP" altLang="en-US" sz="2000" dirty="0" smtClean="0"/>
              <a:t>①</a:t>
            </a:r>
            <a:r>
              <a:rPr lang="en-US" altLang="ja-JP" sz="2000" dirty="0" smtClean="0"/>
              <a:t>Checking </a:t>
            </a:r>
            <a:r>
              <a:rPr lang="en-US" altLang="ja-JP" sz="2000" dirty="0"/>
              <a:t>what they listened to</a:t>
            </a:r>
            <a:endParaRPr lang="ja-JP" altLang="en-US" sz="2000" dirty="0"/>
          </a:p>
          <a:p>
            <a:pPr marL="45720" indent="0">
              <a:buNone/>
            </a:pPr>
            <a:r>
              <a:rPr lang="ja-JP" altLang="en-US" sz="2000" dirty="0" smtClean="0"/>
              <a:t>  ②</a:t>
            </a:r>
            <a:r>
              <a:rPr lang="en-US" altLang="ja-JP" sz="2000" dirty="0" smtClean="0"/>
              <a:t>Telling </a:t>
            </a:r>
            <a:r>
              <a:rPr lang="en-US" altLang="ja-JP" sz="2000" dirty="0"/>
              <a:t>peer who listened to a different </a:t>
            </a:r>
            <a:r>
              <a:rPr lang="en-US" altLang="ja-JP" sz="2000" dirty="0" smtClean="0"/>
              <a:t>content what </a:t>
            </a:r>
            <a:r>
              <a:rPr lang="en-US" altLang="ja-JP" sz="2000" dirty="0"/>
              <a:t>they listened to </a:t>
            </a:r>
            <a:endParaRPr lang="en-US" altLang="ja-JP" sz="2000" dirty="0" smtClean="0"/>
          </a:p>
          <a:p>
            <a:pPr marL="45720" indent="0">
              <a:buNone/>
            </a:pPr>
            <a:r>
              <a:rPr lang="en-US" altLang="ja-JP" sz="2000" dirty="0" smtClean="0"/>
              <a:t>Step4. individual activity</a:t>
            </a:r>
          </a:p>
          <a:p>
            <a:pPr marL="45720" indent="0">
              <a:buNone/>
            </a:pPr>
            <a:r>
              <a:rPr lang="en-US" altLang="ja-JP" sz="2000" dirty="0"/>
              <a:t> </a:t>
            </a:r>
            <a:r>
              <a:rPr lang="en-US" altLang="ja-JP" sz="2000" dirty="0" smtClean="0"/>
              <a:t>  Listening </a:t>
            </a:r>
            <a:r>
              <a:rPr lang="en-US" altLang="ja-JP" sz="2000" dirty="0"/>
              <a:t>to a different content</a:t>
            </a:r>
          </a:p>
          <a:p>
            <a:pPr marL="388620" indent="-342900">
              <a:buFont typeface="Wingdings" panose="05000000000000000000" pitchFamily="2" charset="2"/>
              <a:buChar char="l"/>
            </a:pPr>
            <a:r>
              <a:rPr lang="en-US" altLang="ja-JP" sz="2000" dirty="0" smtClean="0"/>
              <a:t>Step5. reflection</a:t>
            </a:r>
            <a:endParaRPr lang="en-US" altLang="ja-JP" sz="2000" dirty="0"/>
          </a:p>
          <a:p>
            <a:pPr marL="0" indent="0">
              <a:buNone/>
            </a:pPr>
            <a:endParaRPr lang="en-US" altLang="ja-JP" dirty="0"/>
          </a:p>
        </p:txBody>
      </p:sp>
      <p:sp>
        <p:nvSpPr>
          <p:cNvPr id="5" name="タイトル 1"/>
          <p:cNvSpPr txBox="1">
            <a:spLocks/>
          </p:cNvSpPr>
          <p:nvPr/>
        </p:nvSpPr>
        <p:spPr>
          <a:xfrm>
            <a:off x="1168802" y="116632"/>
            <a:ext cx="10157354" cy="936104"/>
          </a:xfrm>
          <a:prstGeom prst="rect">
            <a:avLst/>
          </a:prstGeom>
        </p:spPr>
        <p:txBody>
          <a:bodyPr vert="horz" lIns="121899" tIns="60949" rIns="121899" bIns="60949" rtlCol="0" anchor="b">
            <a:normAutofit/>
          </a:bodyPr>
          <a:lstStyle>
            <a:defPPr>
              <a:defRPr lang="en-US"/>
            </a:defPPr>
            <a:lvl1pPr>
              <a:lnSpc>
                <a:spcPct val="85000"/>
              </a:lnSpc>
              <a:spcBef>
                <a:spcPct val="0"/>
              </a:spcBef>
              <a:buNone/>
              <a:tabLst/>
              <a:defRPr kumimoji="1" sz="4800" b="1" u="sng" cap="none" baseline="0">
                <a:solidFill>
                  <a:schemeClr val="tx1">
                    <a:lumMod val="50000"/>
                  </a:schemeClr>
                </a:solidFill>
                <a:latin typeface="Corbel" panose="020B0503020204020204" pitchFamily="34" charset="0"/>
                <a:ea typeface="Meiryo UI" panose="020B0604030504040204" pitchFamily="50" charset="-128"/>
                <a:cs typeface="Meiryo UI" panose="020B0604030504040204" pitchFamily="50" charset="-128"/>
              </a:defRPr>
            </a:lvl1pPr>
          </a:lstStyle>
          <a:p>
            <a:r>
              <a:rPr lang="en-US" altLang="ja-JP" dirty="0" smtClean="0"/>
              <a:t>Procedure </a:t>
            </a:r>
            <a:r>
              <a:rPr lang="en-US" altLang="ja-JP" dirty="0"/>
              <a:t>of peer listening</a:t>
            </a:r>
            <a:endParaRPr lang="en-US" altLang="en-US" dirty="0"/>
          </a:p>
        </p:txBody>
      </p:sp>
      <p:sp>
        <p:nvSpPr>
          <p:cNvPr id="7" name="上下矢印 6"/>
          <p:cNvSpPr/>
          <p:nvPr/>
        </p:nvSpPr>
        <p:spPr>
          <a:xfrm>
            <a:off x="10351960" y="2813160"/>
            <a:ext cx="321888" cy="533571"/>
          </a:xfrm>
          <a:prstGeom prst="upDownArrow">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上下矢印 7"/>
          <p:cNvSpPr/>
          <p:nvPr/>
        </p:nvSpPr>
        <p:spPr>
          <a:xfrm>
            <a:off x="7693605" y="2821224"/>
            <a:ext cx="321888" cy="533571"/>
          </a:xfrm>
          <a:prstGeom prst="upDownArrow">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スマイル 8"/>
          <p:cNvSpPr/>
          <p:nvPr/>
        </p:nvSpPr>
        <p:spPr>
          <a:xfrm>
            <a:off x="7275145" y="1752568"/>
            <a:ext cx="1158797" cy="1010507"/>
          </a:xfrm>
          <a:prstGeom prst="smileyFace">
            <a:avLst/>
          </a:prstGeom>
          <a:solidFill>
            <a:schemeClr val="accent3">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smtClean="0">
                <a:latin typeface="HG丸ｺﾞｼｯｸM-PRO" panose="020F0600000000000000" pitchFamily="50" charset="-128"/>
                <a:ea typeface="HG丸ｺﾞｼｯｸM-PRO" panose="020F0600000000000000" pitchFamily="50" charset="-128"/>
              </a:rPr>
              <a:t>Ａ</a:t>
            </a: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10" name="スマイル 9"/>
          <p:cNvSpPr/>
          <p:nvPr/>
        </p:nvSpPr>
        <p:spPr>
          <a:xfrm>
            <a:off x="7300843" y="3387493"/>
            <a:ext cx="1158797" cy="1010507"/>
          </a:xfrm>
          <a:prstGeom prst="smileyFace">
            <a:avLst/>
          </a:prstGeom>
          <a:solidFill>
            <a:schemeClr val="accent3">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HG丸ｺﾞｼｯｸM-PRO" panose="020F0600000000000000" pitchFamily="50" charset="-128"/>
                <a:ea typeface="HG丸ｺﾞｼｯｸM-PRO" panose="020F0600000000000000" pitchFamily="50" charset="-128"/>
              </a:rPr>
              <a:t>Ｃ</a:t>
            </a:r>
          </a:p>
        </p:txBody>
      </p:sp>
      <p:sp>
        <p:nvSpPr>
          <p:cNvPr id="11" name="スマイル 10"/>
          <p:cNvSpPr/>
          <p:nvPr/>
        </p:nvSpPr>
        <p:spPr>
          <a:xfrm>
            <a:off x="9963898" y="1771452"/>
            <a:ext cx="1158797" cy="1010507"/>
          </a:xfrm>
          <a:prstGeom prst="smileyFace">
            <a:avLst/>
          </a:prstGeom>
          <a:solidFill>
            <a:schemeClr val="accent3">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HG丸ｺﾞｼｯｸM-PRO" panose="020F0600000000000000" pitchFamily="50" charset="-128"/>
                <a:ea typeface="HG丸ｺﾞｼｯｸM-PRO" panose="020F0600000000000000" pitchFamily="50" charset="-128"/>
              </a:rPr>
              <a:t>Ｂ</a:t>
            </a:r>
          </a:p>
        </p:txBody>
      </p:sp>
      <p:sp>
        <p:nvSpPr>
          <p:cNvPr id="12" name="スマイル 11"/>
          <p:cNvSpPr/>
          <p:nvPr/>
        </p:nvSpPr>
        <p:spPr>
          <a:xfrm>
            <a:off x="9963898" y="3387917"/>
            <a:ext cx="1158797" cy="1010507"/>
          </a:xfrm>
          <a:prstGeom prst="smileyFace">
            <a:avLst/>
          </a:prstGeom>
          <a:solidFill>
            <a:schemeClr val="accent3">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latin typeface="HG丸ｺﾞｼｯｸM-PRO" panose="020F0600000000000000" pitchFamily="50" charset="-128"/>
                <a:ea typeface="HG丸ｺﾞｼｯｸM-PRO" panose="020F0600000000000000" pitchFamily="50" charset="-128"/>
              </a:rPr>
              <a:t>Ｄ</a:t>
            </a:r>
          </a:p>
        </p:txBody>
      </p:sp>
      <p:sp>
        <p:nvSpPr>
          <p:cNvPr id="13" name="角丸四角形 12"/>
          <p:cNvSpPr/>
          <p:nvPr/>
        </p:nvSpPr>
        <p:spPr>
          <a:xfrm>
            <a:off x="7002859" y="1714463"/>
            <a:ext cx="1660942" cy="2683960"/>
          </a:xfrm>
          <a:prstGeom prst="roundRect">
            <a:avLst/>
          </a:prstGeom>
          <a:noFill/>
          <a:ln w="5715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6526460" y="1771452"/>
            <a:ext cx="5267942" cy="991623"/>
          </a:xfrm>
          <a:prstGeom prst="ellipse">
            <a:avLst/>
          </a:prstGeom>
          <a:noFill/>
          <a:ln w="38100">
            <a:solidFill>
              <a:schemeClr val="accent4">
                <a:lumMod val="5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6526460" y="3393149"/>
            <a:ext cx="5267942" cy="991623"/>
          </a:xfrm>
          <a:prstGeom prst="ellipse">
            <a:avLst/>
          </a:prstGeom>
          <a:noFill/>
          <a:ln w="38100">
            <a:solidFill>
              <a:schemeClr val="accent4">
                <a:lumMod val="5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上下矢印 15"/>
          <p:cNvSpPr/>
          <p:nvPr/>
        </p:nvSpPr>
        <p:spPr>
          <a:xfrm rot="5400000">
            <a:off x="9011898" y="1817086"/>
            <a:ext cx="321972" cy="835904"/>
          </a:xfrm>
          <a:prstGeom prst="upDownArrow">
            <a:avLst/>
          </a:prstGeom>
          <a:solidFill>
            <a:schemeClr val="accent4">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上下矢印 16"/>
          <p:cNvSpPr/>
          <p:nvPr/>
        </p:nvSpPr>
        <p:spPr>
          <a:xfrm rot="5400000">
            <a:off x="9011897" y="3514170"/>
            <a:ext cx="321972" cy="835904"/>
          </a:xfrm>
          <a:prstGeom prst="upDownArrow">
            <a:avLst/>
          </a:prstGeom>
          <a:solidFill>
            <a:schemeClr val="accent4">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9751943" y="1700808"/>
            <a:ext cx="1660942" cy="2683960"/>
          </a:xfrm>
          <a:prstGeom prst="roundRect">
            <a:avLst/>
          </a:prstGeom>
          <a:noFill/>
          <a:ln w="5715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575037" y="4155804"/>
            <a:ext cx="5015319" cy="484392"/>
          </a:xfrm>
          <a:prstGeom prst="round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22407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barn(inVertical)">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barn(inVertical)">
                                      <p:cBhvr>
                                        <p:cTn id="30" dur="500"/>
                                        <p:tgtEl>
                                          <p:spTgt spid="4">
                                            <p:txEl>
                                              <p:pRg st="3" end="3"/>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barn(inVertical)">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barn(inVertical)">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barn(inVertical)">
                                      <p:cBhvr>
                                        <p:cTn id="43" dur="500"/>
                                        <p:tgtEl>
                                          <p:spTgt spid="4">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arn(inVertical)">
                                      <p:cBhvr>
                                        <p:cTn id="48" dur="500"/>
                                        <p:tgtEl>
                                          <p:spTgt spid="8"/>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barn(inVertical)">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barn(inVertical)">
                                      <p:cBhvr>
                                        <p:cTn id="56" dur="500"/>
                                        <p:tgtEl>
                                          <p:spTgt spid="4">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barn(inVertical)">
                                      <p:cBhvr>
                                        <p:cTn id="61" dur="500"/>
                                        <p:tgtEl>
                                          <p:spTgt spid="16"/>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barn(inVertical)">
                                      <p:cBhvr>
                                        <p:cTn id="64" dur="500"/>
                                        <p:tgtEl>
                                          <p:spTgt spid="17"/>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inVertical)">
                                      <p:cBhvr>
                                        <p:cTn id="67" dur="500"/>
                                        <p:tgtEl>
                                          <p:spTgt spid="14"/>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barn(inVertical)">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4">
                                            <p:txEl>
                                              <p:pRg st="8" end="8"/>
                                            </p:txEl>
                                          </p:spTgt>
                                        </p:tgtEl>
                                        <p:attrNameLst>
                                          <p:attrName>style.visibility</p:attrName>
                                        </p:attrNameLst>
                                      </p:cBhvr>
                                      <p:to>
                                        <p:strVal val="visible"/>
                                      </p:to>
                                    </p:set>
                                    <p:animEffect transition="in" filter="barn(inVertical)">
                                      <p:cBhvr>
                                        <p:cTn id="75" dur="500"/>
                                        <p:tgtEl>
                                          <p:spTgt spid="4">
                                            <p:txEl>
                                              <p:pRg st="8" end="8"/>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4">
                                            <p:txEl>
                                              <p:pRg st="9" end="9"/>
                                            </p:txEl>
                                          </p:spTgt>
                                        </p:tgtEl>
                                        <p:attrNameLst>
                                          <p:attrName>style.visibility</p:attrName>
                                        </p:attrNameLst>
                                      </p:cBhvr>
                                      <p:to>
                                        <p:strVal val="visible"/>
                                      </p:to>
                                    </p:set>
                                    <p:animEffect transition="in" filter="barn(inVertical)">
                                      <p:cBhvr>
                                        <p:cTn id="80" dur="500"/>
                                        <p:tgtEl>
                                          <p:spTgt spid="4">
                                            <p:txEl>
                                              <p:pRg st="9" end="9"/>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4">
                                            <p:txEl>
                                              <p:pRg st="10" end="10"/>
                                            </p:txEl>
                                          </p:spTgt>
                                        </p:tgtEl>
                                        <p:attrNameLst>
                                          <p:attrName>style.visibility</p:attrName>
                                        </p:attrNameLst>
                                      </p:cBhvr>
                                      <p:to>
                                        <p:strVal val="visible"/>
                                      </p:to>
                                    </p:set>
                                    <p:animEffect transition="in" filter="barn(inVertical)">
                                      <p:cBhvr>
                                        <p:cTn id="85" dur="500"/>
                                        <p:tgtEl>
                                          <p:spTgt spid="4">
                                            <p:txEl>
                                              <p:pRg st="10" end="1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2"/>
                                        </p:tgtEl>
                                        <p:attrNameLst>
                                          <p:attrName>style.visibility</p:attrName>
                                        </p:attrNameLst>
                                      </p:cBhvr>
                                      <p:to>
                                        <p:strVal val="visible"/>
                                      </p:to>
                                    </p:set>
                                    <p:animEffect transition="in" filter="barn(inVertical)">
                                      <p:cBhvr>
                                        <p:cTn id="9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16" grpId="0" animBg="1"/>
      <p:bldP spid="17" grpId="0" animBg="1"/>
      <p:bldP spid="1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575037" y="1288478"/>
            <a:ext cx="11344885" cy="4807527"/>
          </a:xfrm>
        </p:spPr>
        <p:txBody>
          <a:bodyPr>
            <a:normAutofit/>
          </a:bodyPr>
          <a:lstStyle/>
          <a:p>
            <a:pPr marL="457200" indent="-457200">
              <a:buFont typeface="Wingdings" panose="05000000000000000000" pitchFamily="2" charset="2"/>
              <a:buChar char="l"/>
            </a:pPr>
            <a:r>
              <a:rPr lang="en-US" altLang="ja-JP" sz="3000" dirty="0" smtClean="0"/>
              <a:t>Data collected from April to July in 2012</a:t>
            </a:r>
            <a:endParaRPr lang="ja-JP" altLang="en-US" sz="3000" dirty="0"/>
          </a:p>
          <a:p>
            <a:pPr marL="457200" indent="-457200">
              <a:buFont typeface="Wingdings" panose="05000000000000000000" pitchFamily="2" charset="2"/>
              <a:buChar char="Ø"/>
            </a:pPr>
            <a:r>
              <a:rPr lang="en-US" altLang="ja-JP" sz="2600" dirty="0" smtClean="0"/>
              <a:t>Recorded peer activities at random</a:t>
            </a:r>
            <a:r>
              <a:rPr lang="ja-JP" altLang="en-US" sz="2600" dirty="0" smtClean="0"/>
              <a:t>（</a:t>
            </a:r>
            <a:r>
              <a:rPr lang="en-US" altLang="ja-JP" sz="2600" dirty="0" smtClean="0"/>
              <a:t>210minitues</a:t>
            </a:r>
            <a:r>
              <a:rPr lang="ja-JP" altLang="en-US" sz="2600" dirty="0" smtClean="0"/>
              <a:t>）</a:t>
            </a:r>
            <a:endParaRPr lang="ja-JP" altLang="en-US" sz="2600" dirty="0"/>
          </a:p>
          <a:p>
            <a:pPr marL="457200" indent="-457200">
              <a:buFont typeface="Wingdings" panose="05000000000000000000" pitchFamily="2" charset="2"/>
              <a:buChar char="Ø"/>
            </a:pPr>
            <a:r>
              <a:rPr lang="en-US" altLang="ja-JP" sz="2600" dirty="0" smtClean="0"/>
              <a:t>Took notes of peer-activities</a:t>
            </a:r>
            <a:endParaRPr lang="ja-JP" altLang="en-US" sz="2600" dirty="0"/>
          </a:p>
          <a:p>
            <a:pPr marL="457200" indent="-457200">
              <a:buFont typeface="Wingdings" panose="05000000000000000000" pitchFamily="2" charset="2"/>
              <a:buChar char="Ø"/>
            </a:pPr>
            <a:r>
              <a:rPr lang="en-US" altLang="ja-JP" sz="2600" dirty="0" smtClean="0"/>
              <a:t>Recorded learners’ interview on time of reflection</a:t>
            </a:r>
            <a:r>
              <a:rPr lang="ja-JP" altLang="en-US" sz="2600" dirty="0" smtClean="0"/>
              <a:t>（</a:t>
            </a:r>
            <a:r>
              <a:rPr lang="en-US" altLang="ja-JP" sz="2600" dirty="0" smtClean="0"/>
              <a:t>65minitues</a:t>
            </a:r>
            <a:r>
              <a:rPr lang="ja-JP" altLang="en-US" sz="2600" dirty="0" smtClean="0"/>
              <a:t>）</a:t>
            </a:r>
            <a:endParaRPr lang="en-US" altLang="ja-JP" sz="2600" dirty="0" smtClean="0"/>
          </a:p>
          <a:p>
            <a:pPr>
              <a:buFont typeface="Wingdings" panose="05000000000000000000" pitchFamily="2" charset="2"/>
              <a:buChar char="l"/>
            </a:pPr>
            <a:r>
              <a:rPr lang="en-US" altLang="ja-JP" sz="3000" dirty="0" smtClean="0"/>
              <a:t>Analyze </a:t>
            </a:r>
            <a:r>
              <a:rPr lang="en-US" altLang="ja-JP" sz="3000" dirty="0"/>
              <a:t>interactions in peer-activities</a:t>
            </a:r>
          </a:p>
          <a:p>
            <a:pPr marL="457200" indent="-457200">
              <a:buFont typeface="Wingdings" panose="05000000000000000000" pitchFamily="2" charset="2"/>
              <a:buChar char="Ø"/>
            </a:pPr>
            <a:r>
              <a:rPr lang="en-US" altLang="ja-JP" sz="2600" dirty="0" smtClean="0"/>
              <a:t>Based on some </a:t>
            </a:r>
            <a:r>
              <a:rPr lang="en-US" altLang="ja-JP" sz="2600" dirty="0"/>
              <a:t>methods of assistance occurring during classroom peer interaction (</a:t>
            </a:r>
            <a:r>
              <a:rPr lang="en-US" altLang="ja-JP" sz="2600" dirty="0" err="1"/>
              <a:t>Ohta</a:t>
            </a:r>
            <a:r>
              <a:rPr lang="en-US" altLang="ja-JP" sz="2600" dirty="0"/>
              <a:t>, 2001 : </a:t>
            </a:r>
            <a:r>
              <a:rPr lang="en-US" altLang="ja-JP" sz="2600" dirty="0" smtClean="0"/>
              <a:t>89)</a:t>
            </a:r>
            <a:endParaRPr lang="en-US" altLang="ja-JP" sz="2600" dirty="0"/>
          </a:p>
          <a:p>
            <a:pPr marL="457200" indent="-457200">
              <a:buFont typeface="Wingdings" panose="05000000000000000000" pitchFamily="2" charset="2"/>
              <a:buChar char="Ø"/>
            </a:pPr>
            <a:endParaRPr lang="en-US" altLang="ja-JP" sz="2600" dirty="0"/>
          </a:p>
        </p:txBody>
      </p:sp>
      <p:sp>
        <p:nvSpPr>
          <p:cNvPr id="5" name="タイトル 1"/>
          <p:cNvSpPr txBox="1">
            <a:spLocks/>
          </p:cNvSpPr>
          <p:nvPr/>
        </p:nvSpPr>
        <p:spPr>
          <a:xfrm>
            <a:off x="1168802" y="116632"/>
            <a:ext cx="10157354" cy="936104"/>
          </a:xfrm>
          <a:prstGeom prst="rect">
            <a:avLst/>
          </a:prstGeom>
        </p:spPr>
        <p:txBody>
          <a:bodyPr vert="horz" lIns="121899" tIns="60949" rIns="121899" bIns="60949" rtlCol="0" anchor="b">
            <a:normAutofit/>
          </a:bodyPr>
          <a:lstStyle>
            <a:defPPr>
              <a:defRPr lang="en-US"/>
            </a:defPPr>
            <a:lvl1pPr>
              <a:lnSpc>
                <a:spcPct val="85000"/>
              </a:lnSpc>
              <a:spcBef>
                <a:spcPct val="0"/>
              </a:spcBef>
              <a:buNone/>
              <a:tabLst/>
              <a:defRPr kumimoji="1" sz="4800" b="1" u="sng" cap="none" baseline="0">
                <a:solidFill>
                  <a:schemeClr val="tx1">
                    <a:lumMod val="50000"/>
                  </a:schemeClr>
                </a:solidFill>
                <a:latin typeface="Corbel" panose="020B0503020204020204" pitchFamily="34" charset="0"/>
                <a:ea typeface="Meiryo UI" panose="020B0604030504040204" pitchFamily="50" charset="-128"/>
                <a:cs typeface="Meiryo UI" panose="020B0604030504040204" pitchFamily="50" charset="-128"/>
              </a:defRPr>
            </a:lvl1pPr>
          </a:lstStyle>
          <a:p>
            <a:r>
              <a:rPr lang="en-US" altLang="ja-JP" dirty="0" smtClean="0"/>
              <a:t>Data collection and analysis</a:t>
            </a:r>
            <a:endParaRPr lang="en-US" altLang="en-US" dirty="0"/>
          </a:p>
        </p:txBody>
      </p:sp>
    </p:spTree>
    <p:extLst>
      <p:ext uri="{BB962C8B-B14F-4D97-AF65-F5344CB8AC3E}">
        <p14:creationId xmlns:p14="http://schemas.microsoft.com/office/powerpoint/2010/main" val="124505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621804" y="1124744"/>
            <a:ext cx="11017224" cy="4899253"/>
          </a:xfrm>
        </p:spPr>
        <p:txBody>
          <a:bodyPr>
            <a:noAutofit/>
          </a:bodyPr>
          <a:lstStyle/>
          <a:p>
            <a:pPr marL="45720" indent="0">
              <a:lnSpc>
                <a:spcPct val="70000"/>
              </a:lnSpc>
              <a:buNone/>
            </a:pPr>
            <a:r>
              <a:rPr lang="ja-JP" altLang="en-US" dirty="0" smtClean="0"/>
              <a:t>①</a:t>
            </a:r>
            <a:r>
              <a:rPr lang="en-US" altLang="ja-JP" dirty="0" smtClean="0"/>
              <a:t>waiting</a:t>
            </a:r>
            <a:endParaRPr lang="en-US" altLang="ja-JP" dirty="0"/>
          </a:p>
          <a:p>
            <a:pPr marL="45720" indent="0">
              <a:lnSpc>
                <a:spcPct val="70000"/>
              </a:lnSpc>
              <a:buNone/>
            </a:pPr>
            <a:r>
              <a:rPr lang="en-US" altLang="ja-JP" dirty="0" smtClean="0"/>
              <a:t>one partner gives  the other time to complete an utterance without making any contribution</a:t>
            </a:r>
            <a:r>
              <a:rPr lang="ja-JP" altLang="en-US" dirty="0"/>
              <a:t>　　　　</a:t>
            </a:r>
            <a:endParaRPr lang="en-US" altLang="ja-JP" dirty="0"/>
          </a:p>
          <a:p>
            <a:pPr marL="45720" indent="0">
              <a:lnSpc>
                <a:spcPct val="70000"/>
              </a:lnSpc>
              <a:buNone/>
            </a:pPr>
            <a:endParaRPr lang="en-US" altLang="ja-JP" dirty="0" smtClean="0"/>
          </a:p>
          <a:p>
            <a:pPr marL="45720" indent="0">
              <a:lnSpc>
                <a:spcPct val="70000"/>
              </a:lnSpc>
              <a:buNone/>
            </a:pPr>
            <a:endParaRPr lang="en-US" altLang="ja-JP" sz="100" dirty="0" smtClean="0"/>
          </a:p>
          <a:p>
            <a:pPr marL="45720" indent="0">
              <a:lnSpc>
                <a:spcPct val="70000"/>
              </a:lnSpc>
              <a:buNone/>
            </a:pPr>
            <a:r>
              <a:rPr lang="en-US" altLang="ja-JP" dirty="0" smtClean="0"/>
              <a:t>②Co-construction</a:t>
            </a:r>
            <a:endParaRPr lang="en-US" altLang="ja-JP" dirty="0"/>
          </a:p>
          <a:p>
            <a:pPr marL="45720" indent="0">
              <a:lnSpc>
                <a:spcPct val="70000"/>
              </a:lnSpc>
              <a:buNone/>
            </a:pPr>
            <a:r>
              <a:rPr lang="en-US" altLang="ja-JP" dirty="0" smtClean="0"/>
              <a:t>Partner contributes a word, phrase, or grammatical particle that completes or works toward completion of the utterance.</a:t>
            </a:r>
            <a:endParaRPr lang="en-US" altLang="ja-JP" dirty="0"/>
          </a:p>
          <a:p>
            <a:pPr marL="45720" indent="0">
              <a:lnSpc>
                <a:spcPct val="70000"/>
              </a:lnSpc>
              <a:buNone/>
            </a:pPr>
            <a:endParaRPr lang="en-US" altLang="ja-JP" sz="1200" dirty="0">
              <a:solidFill>
                <a:srgbClr val="AB3C19"/>
              </a:solidFill>
            </a:endParaRPr>
          </a:p>
          <a:p>
            <a:pPr marL="45720" indent="0">
              <a:lnSpc>
                <a:spcPct val="70000"/>
              </a:lnSpc>
              <a:buNone/>
            </a:pPr>
            <a:endParaRPr lang="en-US" altLang="ja-JP" sz="1200" dirty="0">
              <a:solidFill>
                <a:srgbClr val="AB3C19"/>
              </a:solidFill>
            </a:endParaRPr>
          </a:p>
          <a:p>
            <a:pPr marL="45720" indent="0">
              <a:lnSpc>
                <a:spcPct val="70000"/>
              </a:lnSpc>
              <a:buNone/>
            </a:pPr>
            <a:r>
              <a:rPr lang="en-US" altLang="ja-JP" dirty="0" smtClean="0"/>
              <a:t>③</a:t>
            </a:r>
            <a:r>
              <a:rPr lang="en-US" altLang="ja-JP" dirty="0"/>
              <a:t>explaining</a:t>
            </a:r>
          </a:p>
          <a:p>
            <a:pPr marL="45720" indent="0">
              <a:lnSpc>
                <a:spcPct val="70000"/>
              </a:lnSpc>
              <a:buNone/>
            </a:pPr>
            <a:r>
              <a:rPr lang="ja-JP" altLang="en-US" dirty="0"/>
              <a:t> </a:t>
            </a:r>
            <a:r>
              <a:rPr lang="en-US" altLang="ja-JP" dirty="0"/>
              <a:t>P</a:t>
            </a:r>
            <a:r>
              <a:rPr lang="en-US" altLang="ja-JP" dirty="0" smtClean="0"/>
              <a:t>artner </a:t>
            </a:r>
            <a:r>
              <a:rPr lang="en-US" altLang="ja-JP" dirty="0"/>
              <a:t>explains in native language</a:t>
            </a:r>
          </a:p>
          <a:p>
            <a:pPr marL="45720" indent="0">
              <a:lnSpc>
                <a:spcPct val="70000"/>
              </a:lnSpc>
              <a:buNone/>
            </a:pPr>
            <a:endParaRPr lang="ja-JP" altLang="en-US" dirty="0"/>
          </a:p>
          <a:p>
            <a:pPr marL="45720" indent="0">
              <a:lnSpc>
                <a:spcPct val="70000"/>
              </a:lnSpc>
              <a:buNone/>
            </a:pPr>
            <a:endParaRPr lang="ja-JP" altLang="en-US" dirty="0">
              <a:solidFill>
                <a:srgbClr val="AB3C19"/>
              </a:solidFill>
            </a:endParaRPr>
          </a:p>
        </p:txBody>
      </p:sp>
      <p:sp>
        <p:nvSpPr>
          <p:cNvPr id="3" name="角丸四角形 2"/>
          <p:cNvSpPr/>
          <p:nvPr/>
        </p:nvSpPr>
        <p:spPr>
          <a:xfrm>
            <a:off x="650649" y="2276872"/>
            <a:ext cx="11303829" cy="72008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nSpc>
                <a:spcPct val="70000"/>
              </a:lnSpc>
              <a:buNone/>
            </a:pPr>
            <a:r>
              <a:rPr lang="ja-JP" altLang="en-US">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a:solidFill>
                  <a:schemeClr val="bg1"/>
                </a:solidFill>
                <a:latin typeface="Meiryo UI" panose="020B0604030504040204" pitchFamily="50" charset="-128"/>
                <a:ea typeface="Meiryo UI" panose="020B0604030504040204" pitchFamily="50" charset="-128"/>
                <a:cs typeface="Meiryo UI" panose="020B0604030504040204" pitchFamily="50" charset="-128"/>
              </a:rPr>
              <a:t>time to finish activity to understand without making any contribution</a:t>
            </a:r>
            <a:endParaRPr lang="en-US" altLang="ja-JP"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タイトル 1"/>
          <p:cNvSpPr txBox="1">
            <a:spLocks/>
          </p:cNvSpPr>
          <p:nvPr/>
        </p:nvSpPr>
        <p:spPr>
          <a:xfrm>
            <a:off x="1168802" y="116632"/>
            <a:ext cx="10157354" cy="936104"/>
          </a:xfrm>
          <a:prstGeom prst="rect">
            <a:avLst/>
          </a:prstGeom>
        </p:spPr>
        <p:txBody>
          <a:bodyPr vert="horz" lIns="121899" tIns="60949" rIns="121899" bIns="60949" rtlCol="0" anchor="b">
            <a:noAutofit/>
          </a:bodyPr>
          <a:lstStyle>
            <a:defPPr>
              <a:defRPr lang="en-US"/>
            </a:defPPr>
            <a:lvl1pPr>
              <a:lnSpc>
                <a:spcPct val="85000"/>
              </a:lnSpc>
              <a:spcBef>
                <a:spcPct val="0"/>
              </a:spcBef>
              <a:buNone/>
              <a:tabLst/>
              <a:defRPr kumimoji="1" sz="4800" b="1" u="sng" cap="none" baseline="0">
                <a:solidFill>
                  <a:schemeClr val="tx1">
                    <a:lumMod val="50000"/>
                  </a:schemeClr>
                </a:solidFill>
                <a:latin typeface="Corbel" panose="020B0503020204020204" pitchFamily="34" charset="0"/>
                <a:ea typeface="Meiryo UI" panose="020B0604030504040204" pitchFamily="50" charset="-128"/>
                <a:cs typeface="Meiryo UI" panose="020B0604030504040204" pitchFamily="50" charset="-128"/>
              </a:defRPr>
            </a:lvl1pPr>
          </a:lstStyle>
          <a:p>
            <a:r>
              <a:rPr lang="en-US" altLang="ja-JP" sz="3200" dirty="0"/>
              <a:t>Some methods of assistance occurring during classroom peer interaction (</a:t>
            </a:r>
            <a:r>
              <a:rPr lang="en-US" altLang="ja-JP" sz="3200" dirty="0" err="1"/>
              <a:t>Ohta</a:t>
            </a:r>
            <a:r>
              <a:rPr lang="en-US" altLang="ja-JP" sz="3200" dirty="0"/>
              <a:t>, 2001 : 89)</a:t>
            </a:r>
          </a:p>
        </p:txBody>
      </p:sp>
      <p:sp>
        <p:nvSpPr>
          <p:cNvPr id="7" name="角丸四角形 6"/>
          <p:cNvSpPr/>
          <p:nvPr/>
        </p:nvSpPr>
        <p:spPr>
          <a:xfrm>
            <a:off x="669222" y="4221088"/>
            <a:ext cx="11303829" cy="72008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nSpc>
                <a:spcPct val="70000"/>
              </a:lnSpc>
              <a:buNone/>
            </a:pPr>
            <a:r>
              <a:rPr lang="ja-JP" altLang="en-US"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toward construction of understanding</a:t>
            </a:r>
          </a:p>
        </p:txBody>
      </p:sp>
      <p:sp>
        <p:nvSpPr>
          <p:cNvPr id="8" name="角丸四角形 7"/>
          <p:cNvSpPr/>
          <p:nvPr/>
        </p:nvSpPr>
        <p:spPr>
          <a:xfrm>
            <a:off x="695239" y="5949280"/>
            <a:ext cx="11303829" cy="78937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nSpc>
                <a:spcPct val="70000"/>
              </a:lnSpc>
              <a:buNone/>
            </a:pPr>
            <a:r>
              <a:rPr lang="ja-JP" altLang="en-US"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explain what was listened to in </a:t>
            </a:r>
            <a:r>
              <a:rPr lang="en-US" altLang="ja-JP"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Japanese</a:t>
            </a:r>
            <a:r>
              <a:rPr lang="en-US" altLang="ja-JP"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using some resources</a:t>
            </a:r>
            <a:endParaRPr lang="en-US" altLang="ja-JP"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261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621804" y="1645809"/>
            <a:ext cx="11017224" cy="4807527"/>
          </a:xfrm>
        </p:spPr>
        <p:txBody>
          <a:bodyPr>
            <a:noAutofit/>
          </a:bodyPr>
          <a:lstStyle/>
          <a:p>
            <a:pPr marL="45720" indent="0">
              <a:lnSpc>
                <a:spcPct val="80000"/>
              </a:lnSpc>
              <a:buNone/>
            </a:pPr>
            <a:endParaRPr lang="en-US" altLang="ja-JP" sz="800" dirty="0">
              <a:solidFill>
                <a:srgbClr val="FF0000"/>
              </a:solidFill>
            </a:endParaRPr>
          </a:p>
          <a:p>
            <a:pPr marL="45720" indent="0">
              <a:lnSpc>
                <a:spcPct val="80000"/>
              </a:lnSpc>
              <a:buNone/>
            </a:pPr>
            <a:endParaRPr lang="en-US" altLang="ja-JP" dirty="0"/>
          </a:p>
          <a:p>
            <a:pPr marL="45720" indent="0">
              <a:lnSpc>
                <a:spcPct val="80000"/>
              </a:lnSpc>
              <a:buNone/>
            </a:pPr>
            <a:endParaRPr lang="en-US" altLang="ja-JP" dirty="0"/>
          </a:p>
          <a:p>
            <a:pPr marL="45720" indent="0">
              <a:lnSpc>
                <a:spcPct val="70000"/>
              </a:lnSpc>
              <a:buNone/>
            </a:pPr>
            <a:endParaRPr lang="ja-JP" altLang="en-US" dirty="0">
              <a:solidFill>
                <a:srgbClr val="AB3C19"/>
              </a:solidFill>
            </a:endParaRPr>
          </a:p>
        </p:txBody>
      </p:sp>
      <p:sp>
        <p:nvSpPr>
          <p:cNvPr id="5" name="タイトル 1"/>
          <p:cNvSpPr txBox="1">
            <a:spLocks/>
          </p:cNvSpPr>
          <p:nvPr/>
        </p:nvSpPr>
        <p:spPr>
          <a:xfrm>
            <a:off x="1168802" y="332656"/>
            <a:ext cx="10157354" cy="936104"/>
          </a:xfrm>
          <a:prstGeom prst="rect">
            <a:avLst/>
          </a:prstGeom>
        </p:spPr>
        <p:txBody>
          <a:bodyPr vert="horz" lIns="121899" tIns="60949" rIns="121899" bIns="60949" rtlCol="0" anchor="b">
            <a:noAutofit/>
          </a:bodyPr>
          <a:lstStyle>
            <a:defPPr>
              <a:defRPr lang="en-US"/>
            </a:defPPr>
            <a:lvl1pPr>
              <a:lnSpc>
                <a:spcPct val="85000"/>
              </a:lnSpc>
              <a:spcBef>
                <a:spcPct val="0"/>
              </a:spcBef>
              <a:buNone/>
              <a:tabLst/>
              <a:defRPr kumimoji="1" sz="4800" b="1" u="sng" cap="none" baseline="0">
                <a:solidFill>
                  <a:schemeClr val="tx1">
                    <a:lumMod val="50000"/>
                  </a:schemeClr>
                </a:solidFill>
                <a:latin typeface="Corbel" panose="020B0503020204020204" pitchFamily="34" charset="0"/>
                <a:ea typeface="Meiryo UI" panose="020B0604030504040204" pitchFamily="50" charset="-128"/>
                <a:cs typeface="Meiryo UI" panose="020B0604030504040204" pitchFamily="50" charset="-128"/>
              </a:defRPr>
            </a:lvl1pPr>
          </a:lstStyle>
          <a:p>
            <a:pPr>
              <a:lnSpc>
                <a:spcPct val="110000"/>
              </a:lnSpc>
            </a:pPr>
            <a:r>
              <a:rPr lang="en-US" altLang="ja-JP" sz="3200" dirty="0"/>
              <a:t>Some</a:t>
            </a:r>
            <a:r>
              <a:rPr lang="en-US" altLang="ja-JP" sz="3200" dirty="0" smtClean="0">
                <a:latin typeface="HG丸ｺﾞｼｯｸM-PRO"/>
                <a:ea typeface="HG丸ｺﾞｼｯｸM-PRO"/>
                <a:cs typeface="HG丸ｺﾞｼｯｸM-PRO"/>
              </a:rPr>
              <a:t> </a:t>
            </a:r>
            <a:r>
              <a:rPr lang="en-US" altLang="ja-JP" sz="3200" dirty="0"/>
              <a:t>methods of assistance occurring during classroom peer interaction (</a:t>
            </a:r>
            <a:r>
              <a:rPr lang="en-US" altLang="ja-JP" sz="3200" dirty="0" err="1"/>
              <a:t>Ohta</a:t>
            </a:r>
            <a:r>
              <a:rPr lang="en-US" altLang="ja-JP" sz="3200" dirty="0"/>
              <a:t>, 2001 : 89)</a:t>
            </a:r>
          </a:p>
        </p:txBody>
      </p:sp>
      <p:sp>
        <p:nvSpPr>
          <p:cNvPr id="6" name="角丸四角形 5"/>
          <p:cNvSpPr/>
          <p:nvPr/>
        </p:nvSpPr>
        <p:spPr>
          <a:xfrm>
            <a:off x="774429" y="1515171"/>
            <a:ext cx="10864599" cy="140977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nSpc>
                <a:spcPct val="80000"/>
              </a:lnSpc>
              <a:buNone/>
            </a:pPr>
            <a:r>
              <a:rPr lang="ja-JP" altLang="en-US" dirty="0">
                <a:solidFill>
                  <a:schemeClr val="bg1"/>
                </a:solidFill>
              </a:rPr>
              <a:t>④</a:t>
            </a:r>
            <a:r>
              <a:rPr lang="en-US" altLang="ja-JP" dirty="0">
                <a:solidFill>
                  <a:schemeClr val="bg1"/>
                </a:solidFill>
              </a:rPr>
              <a:t>questioning</a:t>
            </a:r>
          </a:p>
          <a:p>
            <a:pPr marL="45720" indent="0">
              <a:lnSpc>
                <a:spcPct val="80000"/>
              </a:lnSpc>
              <a:buNone/>
            </a:pPr>
            <a:r>
              <a:rPr lang="ja-JP" altLang="en-US" dirty="0">
                <a:solidFill>
                  <a:schemeClr val="bg1"/>
                </a:solidFill>
              </a:rPr>
              <a:t>　</a:t>
            </a:r>
            <a:r>
              <a:rPr lang="en-US" altLang="ja-JP" dirty="0">
                <a:solidFill>
                  <a:schemeClr val="bg1"/>
                </a:solidFill>
              </a:rPr>
              <a:t>peer partner gives the other some questions to confirm whether the </a:t>
            </a:r>
            <a:r>
              <a:rPr lang="ja-JP" altLang="en-US" dirty="0">
                <a:solidFill>
                  <a:schemeClr val="bg1"/>
                </a:solidFill>
              </a:rPr>
              <a:t>　 </a:t>
            </a:r>
            <a:r>
              <a:rPr lang="en-US" altLang="ja-JP" dirty="0">
                <a:solidFill>
                  <a:schemeClr val="bg1"/>
                </a:solidFill>
              </a:rPr>
              <a:t> </a:t>
            </a:r>
            <a:endParaRPr lang="en-US" altLang="ja-JP" dirty="0" smtClean="0">
              <a:solidFill>
                <a:schemeClr val="bg1"/>
              </a:solidFill>
            </a:endParaRPr>
          </a:p>
          <a:p>
            <a:pPr marL="45720" indent="0">
              <a:lnSpc>
                <a:spcPct val="80000"/>
              </a:lnSpc>
              <a:buNone/>
            </a:pPr>
            <a:r>
              <a:rPr lang="en-US" altLang="ja-JP" dirty="0">
                <a:solidFill>
                  <a:schemeClr val="bg1"/>
                </a:solidFill>
              </a:rPr>
              <a:t> </a:t>
            </a:r>
            <a:r>
              <a:rPr lang="en-US" altLang="ja-JP" dirty="0" smtClean="0">
                <a:solidFill>
                  <a:schemeClr val="bg1"/>
                </a:solidFill>
              </a:rPr>
              <a:t>   others </a:t>
            </a:r>
            <a:r>
              <a:rPr lang="en-US" altLang="ja-JP" dirty="0">
                <a:solidFill>
                  <a:schemeClr val="bg1"/>
                </a:solidFill>
              </a:rPr>
              <a:t>understood or </a:t>
            </a:r>
            <a:r>
              <a:rPr lang="en-US" altLang="ja-JP" dirty="0" smtClean="0">
                <a:solidFill>
                  <a:schemeClr val="bg1"/>
                </a:solidFill>
              </a:rPr>
              <a:t>not</a:t>
            </a:r>
            <a:endParaRPr lang="en-US" altLang="ja-JP" dirty="0">
              <a:solidFill>
                <a:schemeClr val="bg1"/>
              </a:solidFill>
            </a:endParaRPr>
          </a:p>
        </p:txBody>
      </p:sp>
      <p:sp>
        <p:nvSpPr>
          <p:cNvPr id="7" name="角丸四角形 6"/>
          <p:cNvSpPr/>
          <p:nvPr/>
        </p:nvSpPr>
        <p:spPr>
          <a:xfrm>
            <a:off x="751405" y="4607262"/>
            <a:ext cx="10815615" cy="1846074"/>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nSpc>
                <a:spcPct val="80000"/>
              </a:lnSpc>
              <a:buNone/>
            </a:pPr>
            <a:r>
              <a:rPr lang="ja-JP" altLang="en-US" dirty="0">
                <a:solidFill>
                  <a:schemeClr val="bg1"/>
                </a:solidFill>
              </a:rPr>
              <a:t>⑥</a:t>
            </a:r>
            <a:r>
              <a:rPr lang="en-US" altLang="ja-JP" dirty="0" smtClean="0">
                <a:solidFill>
                  <a:schemeClr val="bg1"/>
                </a:solidFill>
              </a:rPr>
              <a:t>taking </a:t>
            </a:r>
            <a:r>
              <a:rPr lang="en-US" altLang="ja-JP" dirty="0">
                <a:solidFill>
                  <a:schemeClr val="bg1"/>
                </a:solidFill>
              </a:rPr>
              <a:t>initiative </a:t>
            </a:r>
          </a:p>
          <a:p>
            <a:pPr marL="45720" indent="0">
              <a:lnSpc>
                <a:spcPct val="80000"/>
              </a:lnSpc>
              <a:buNone/>
            </a:pPr>
            <a:r>
              <a:rPr lang="ja-JP" altLang="en-US" dirty="0">
                <a:solidFill>
                  <a:schemeClr val="bg1"/>
                </a:solidFill>
              </a:rPr>
              <a:t>　</a:t>
            </a:r>
            <a:r>
              <a:rPr lang="en-US" altLang="ja-JP" dirty="0" smtClean="0">
                <a:solidFill>
                  <a:schemeClr val="bg1"/>
                </a:solidFill>
              </a:rPr>
              <a:t>to interrupt </a:t>
            </a:r>
            <a:r>
              <a:rPr lang="en-US" altLang="ja-JP" dirty="0">
                <a:solidFill>
                  <a:schemeClr val="bg1"/>
                </a:solidFill>
              </a:rPr>
              <a:t>others’ interaction and start an utterance to construct </a:t>
            </a:r>
            <a:endParaRPr lang="en-US" altLang="ja-JP" dirty="0" smtClean="0">
              <a:solidFill>
                <a:schemeClr val="bg1"/>
              </a:solidFill>
            </a:endParaRPr>
          </a:p>
          <a:p>
            <a:pPr marL="45720" indent="0">
              <a:lnSpc>
                <a:spcPct val="80000"/>
              </a:lnSpc>
              <a:buNone/>
            </a:pPr>
            <a:r>
              <a:rPr lang="en-US" altLang="ja-JP" dirty="0">
                <a:solidFill>
                  <a:schemeClr val="bg1"/>
                </a:solidFill>
              </a:rPr>
              <a:t> </a:t>
            </a:r>
            <a:r>
              <a:rPr lang="en-US" altLang="ja-JP" dirty="0" smtClean="0">
                <a:solidFill>
                  <a:schemeClr val="bg1"/>
                </a:solidFill>
              </a:rPr>
              <a:t>  their </a:t>
            </a:r>
            <a:r>
              <a:rPr lang="en-US" altLang="ja-JP" dirty="0">
                <a:solidFill>
                  <a:schemeClr val="bg1"/>
                </a:solidFill>
              </a:rPr>
              <a:t>understanding</a:t>
            </a:r>
            <a:r>
              <a:rPr lang="en-US" altLang="ja-JP" dirty="0" smtClean="0">
                <a:solidFill>
                  <a:schemeClr val="bg1"/>
                </a:solidFill>
              </a:rPr>
              <a:t>.</a:t>
            </a:r>
            <a:endParaRPr lang="ja-JP" altLang="en-US" dirty="0">
              <a:solidFill>
                <a:schemeClr val="bg1"/>
              </a:solidFill>
            </a:endParaRPr>
          </a:p>
        </p:txBody>
      </p:sp>
      <p:sp>
        <p:nvSpPr>
          <p:cNvPr id="8" name="角丸四角形 7"/>
          <p:cNvSpPr/>
          <p:nvPr/>
        </p:nvSpPr>
        <p:spPr>
          <a:xfrm>
            <a:off x="774429" y="3055582"/>
            <a:ext cx="10864599" cy="140977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nSpc>
                <a:spcPct val="80000"/>
              </a:lnSpc>
              <a:buNone/>
            </a:pPr>
            <a:r>
              <a:rPr lang="ja-JP" altLang="en-US" dirty="0" smtClean="0">
                <a:solidFill>
                  <a:schemeClr val="bg1"/>
                </a:solidFill>
              </a:rPr>
              <a:t>⑤</a:t>
            </a:r>
            <a:r>
              <a:rPr lang="en-US" altLang="ja-JP" dirty="0" smtClean="0">
                <a:solidFill>
                  <a:schemeClr val="bg1"/>
                </a:solidFill>
              </a:rPr>
              <a:t>confirming</a:t>
            </a:r>
            <a:endParaRPr lang="en-US" altLang="ja-JP" dirty="0">
              <a:solidFill>
                <a:schemeClr val="bg1"/>
              </a:solidFill>
            </a:endParaRPr>
          </a:p>
          <a:p>
            <a:pPr marL="45720" indent="0">
              <a:lnSpc>
                <a:spcPct val="80000"/>
              </a:lnSpc>
              <a:buNone/>
            </a:pPr>
            <a:r>
              <a:rPr lang="ja-JP" altLang="en-US" dirty="0">
                <a:solidFill>
                  <a:schemeClr val="bg1"/>
                </a:solidFill>
              </a:rPr>
              <a:t>　</a:t>
            </a:r>
            <a:r>
              <a:rPr lang="en-US" altLang="ja-JP" dirty="0">
                <a:solidFill>
                  <a:schemeClr val="bg1"/>
                </a:solidFill>
              </a:rPr>
              <a:t>peer partner </a:t>
            </a:r>
            <a:r>
              <a:rPr lang="en-US" altLang="ja-JP" dirty="0" smtClean="0">
                <a:solidFill>
                  <a:schemeClr val="bg1"/>
                </a:solidFill>
              </a:rPr>
              <a:t>confirm his understanding by asking the other</a:t>
            </a:r>
            <a:endParaRPr lang="en-US" altLang="ja-JP" dirty="0">
              <a:solidFill>
                <a:schemeClr val="bg1"/>
              </a:solidFill>
            </a:endParaRPr>
          </a:p>
        </p:txBody>
      </p:sp>
    </p:spTree>
    <p:extLst>
      <p:ext uri="{BB962C8B-B14F-4D97-AF65-F5344CB8AC3E}">
        <p14:creationId xmlns:p14="http://schemas.microsoft.com/office/powerpoint/2010/main" val="299041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Findings</a:t>
            </a:r>
            <a:endParaRPr kumimoji="1" lang="ja-JP" altLang="en-US" dirty="0"/>
          </a:p>
        </p:txBody>
      </p:sp>
      <p:sp>
        <p:nvSpPr>
          <p:cNvPr id="3" name="テキス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1533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81844" y="1196752"/>
            <a:ext cx="10157354" cy="5661248"/>
          </a:xfrm>
        </p:spPr>
        <p:txBody>
          <a:bodyPr>
            <a:normAutofit lnSpcReduction="10000"/>
          </a:bodyPr>
          <a:lstStyle/>
          <a:p>
            <a:pPr>
              <a:buFont typeface="Wingdings" panose="05000000000000000000" pitchFamily="2" charset="2"/>
              <a:buChar char="l"/>
            </a:pPr>
            <a:r>
              <a:rPr kumimoji="1" lang="en-US" altLang="ja-JP" dirty="0" smtClean="0"/>
              <a:t>Student A</a:t>
            </a:r>
            <a:endParaRPr lang="en-US" altLang="ja-JP" dirty="0" smtClean="0"/>
          </a:p>
          <a:p>
            <a:pPr>
              <a:buFont typeface="Wingdings" panose="05000000000000000000" pitchFamily="2" charset="2"/>
              <a:buChar char="Ø"/>
            </a:pPr>
            <a:r>
              <a:rPr kumimoji="1" lang="en-US" altLang="ja-JP" dirty="0" smtClean="0"/>
              <a:t>A female student from China</a:t>
            </a:r>
          </a:p>
          <a:p>
            <a:pPr>
              <a:buFont typeface="Wingdings" panose="05000000000000000000" pitchFamily="2" charset="2"/>
              <a:buChar char="Ø"/>
            </a:pPr>
            <a:r>
              <a:rPr lang="en-US" altLang="ja-JP" dirty="0" smtClean="0"/>
              <a:t>20 years old</a:t>
            </a:r>
          </a:p>
          <a:p>
            <a:pPr>
              <a:buFont typeface="Wingdings" panose="05000000000000000000" pitchFamily="2" charset="2"/>
              <a:buChar char="Ø"/>
            </a:pPr>
            <a:r>
              <a:rPr lang="en-US" altLang="ja-JP" dirty="0" smtClean="0"/>
              <a:t>Intermediate lever of Japanese proficiency</a:t>
            </a:r>
          </a:p>
          <a:p>
            <a:pPr>
              <a:buFont typeface="Wingdings" panose="05000000000000000000" pitchFamily="2" charset="2"/>
              <a:buChar char="Ø"/>
            </a:pPr>
            <a:r>
              <a:rPr lang="en-US" altLang="ja-JP" dirty="0" smtClean="0"/>
              <a:t>Preparing to enter the University</a:t>
            </a:r>
          </a:p>
          <a:p>
            <a:pPr>
              <a:buFont typeface="Wingdings" panose="05000000000000000000" pitchFamily="2" charset="2"/>
              <a:buChar char="l"/>
            </a:pPr>
            <a:r>
              <a:rPr kumimoji="1" lang="en-US" altLang="ja-JP" dirty="0" smtClean="0"/>
              <a:t>Student G</a:t>
            </a:r>
          </a:p>
          <a:p>
            <a:pPr>
              <a:buFont typeface="Wingdings" panose="05000000000000000000" pitchFamily="2" charset="2"/>
              <a:buChar char="Ø"/>
            </a:pPr>
            <a:r>
              <a:rPr lang="en-US" altLang="ja-JP" dirty="0" smtClean="0"/>
              <a:t>A female student from Finland</a:t>
            </a:r>
          </a:p>
          <a:p>
            <a:pPr>
              <a:buFont typeface="Wingdings" panose="05000000000000000000" pitchFamily="2" charset="2"/>
              <a:buChar char="Ø"/>
            </a:pPr>
            <a:r>
              <a:rPr kumimoji="1" lang="en-US" altLang="ja-JP" dirty="0" smtClean="0"/>
              <a:t>23 years old</a:t>
            </a:r>
          </a:p>
          <a:p>
            <a:pPr>
              <a:buFont typeface="Wingdings" panose="05000000000000000000" pitchFamily="2" charset="2"/>
              <a:buChar char="Ø"/>
            </a:pPr>
            <a:r>
              <a:rPr lang="en-US" altLang="ja-JP" dirty="0" smtClean="0"/>
              <a:t>Intermediate level of Japanese proficiency </a:t>
            </a:r>
          </a:p>
          <a:p>
            <a:pPr>
              <a:buFont typeface="Wingdings" panose="05000000000000000000" pitchFamily="2" charset="2"/>
              <a:buChar char="Ø"/>
            </a:pPr>
            <a:r>
              <a:rPr kumimoji="1" lang="en-US" altLang="ja-JP" dirty="0" smtClean="0"/>
              <a:t>A exchange student (Stayed for one year)</a:t>
            </a:r>
          </a:p>
        </p:txBody>
      </p:sp>
      <p:sp>
        <p:nvSpPr>
          <p:cNvPr id="4" name="タイトル 1"/>
          <p:cNvSpPr txBox="1">
            <a:spLocks/>
          </p:cNvSpPr>
          <p:nvPr/>
        </p:nvSpPr>
        <p:spPr>
          <a:xfrm>
            <a:off x="1168802" y="116632"/>
            <a:ext cx="10157354" cy="936104"/>
          </a:xfrm>
          <a:prstGeom prst="rect">
            <a:avLst/>
          </a:prstGeom>
        </p:spPr>
        <p:txBody>
          <a:bodyPr vert="horz" lIns="121899" tIns="60949" rIns="121899" bIns="60949" rtlCol="0" anchor="b">
            <a:normAutofit/>
          </a:bodyPr>
          <a:lstStyle>
            <a:defPPr>
              <a:defRPr lang="en-US"/>
            </a:defPPr>
            <a:lvl1pPr>
              <a:lnSpc>
                <a:spcPct val="85000"/>
              </a:lnSpc>
              <a:spcBef>
                <a:spcPct val="0"/>
              </a:spcBef>
              <a:buNone/>
              <a:tabLst/>
              <a:defRPr kumimoji="1" sz="4800" b="1" u="sng" cap="none" baseline="0">
                <a:solidFill>
                  <a:schemeClr val="tx1">
                    <a:lumMod val="50000"/>
                  </a:schemeClr>
                </a:solidFill>
                <a:latin typeface="Corbel" panose="020B0503020204020204" pitchFamily="34" charset="0"/>
                <a:ea typeface="Meiryo UI" panose="020B0604030504040204" pitchFamily="50" charset="-128"/>
                <a:cs typeface="Meiryo UI" panose="020B0604030504040204" pitchFamily="50" charset="-128"/>
              </a:defRPr>
            </a:lvl1pPr>
          </a:lstStyle>
          <a:p>
            <a:r>
              <a:rPr lang="en-US" altLang="ja-JP" dirty="0" smtClean="0"/>
              <a:t>Profile of Participants</a:t>
            </a:r>
            <a:endParaRPr lang="en-US" altLang="en-US" dirty="0"/>
          </a:p>
        </p:txBody>
      </p:sp>
    </p:spTree>
    <p:extLst>
      <p:ext uri="{BB962C8B-B14F-4D97-AF65-F5344CB8AC3E}">
        <p14:creationId xmlns:p14="http://schemas.microsoft.com/office/powerpoint/2010/main" val="345006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下矢印 4"/>
          <p:cNvSpPr/>
          <p:nvPr/>
        </p:nvSpPr>
        <p:spPr>
          <a:xfrm rot="16200000">
            <a:off x="5352805" y="-3390234"/>
            <a:ext cx="2016224" cy="11046177"/>
          </a:xfrm>
          <a:prstGeom prst="downArrow">
            <a:avLst>
              <a:gd name="adj1" fmla="val 50000"/>
              <a:gd name="adj2" fmla="val 42508"/>
            </a:avLst>
          </a:prstGeom>
          <a:solidFill>
            <a:srgbClr val="92D050"/>
          </a:solidFill>
          <a:ln w="76200" cmpd="sng">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9" name="曲折矢印 8"/>
          <p:cNvSpPr/>
          <p:nvPr/>
        </p:nvSpPr>
        <p:spPr>
          <a:xfrm rot="16200000" flipV="1">
            <a:off x="1953952" y="1016732"/>
            <a:ext cx="3168352" cy="5400600"/>
          </a:xfrm>
          <a:prstGeom prst="bentArrow">
            <a:avLst>
              <a:gd name="adj1" fmla="val 29121"/>
              <a:gd name="adj2" fmla="val 29373"/>
              <a:gd name="adj3" fmla="val 34782"/>
              <a:gd name="adj4" fmla="val 12318"/>
            </a:avLst>
          </a:prstGeom>
          <a:solidFill>
            <a:schemeClr val="tx1">
              <a:lumMod val="60000"/>
              <a:lumOff val="40000"/>
            </a:schemeClr>
          </a:solidFill>
          <a:ln w="76200" cmpd="sng">
            <a:solidFill>
              <a:schemeClr val="tx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 name="コンテンツ プレースホルダー 3"/>
          <p:cNvSpPr>
            <a:spLocks noGrp="1"/>
          </p:cNvSpPr>
          <p:nvPr>
            <p:ph idx="1"/>
          </p:nvPr>
        </p:nvSpPr>
        <p:spPr>
          <a:xfrm>
            <a:off x="975521" y="1124744"/>
            <a:ext cx="10955197" cy="4992599"/>
          </a:xfrm>
        </p:spPr>
        <p:txBody>
          <a:bodyPr>
            <a:normAutofit/>
          </a:bodyPr>
          <a:lstStyle/>
          <a:p>
            <a:pPr marL="0" indent="0">
              <a:lnSpc>
                <a:spcPct val="70000"/>
              </a:lnSpc>
              <a:buNone/>
            </a:pPr>
            <a:r>
              <a:rPr lang="en-US" altLang="ja-JP" sz="3200" dirty="0" smtClean="0">
                <a:solidFill>
                  <a:srgbClr val="000000"/>
                </a:solidFill>
                <a:latin typeface="HG丸ｺﾞｼｯｸM-PRO"/>
                <a:ea typeface="HG丸ｺﾞｼｯｸM-PRO"/>
                <a:cs typeface="HG丸ｺﾞｼｯｸM-PRO"/>
              </a:rPr>
              <a:t>Student A</a:t>
            </a:r>
          </a:p>
          <a:p>
            <a:pPr marL="0" indent="0">
              <a:lnSpc>
                <a:spcPct val="70000"/>
              </a:lnSpc>
              <a:buNone/>
            </a:pPr>
            <a:r>
              <a:rPr lang="en-US" altLang="ja-JP" dirty="0" smtClean="0">
                <a:solidFill>
                  <a:srgbClr val="000000"/>
                </a:solidFill>
                <a:latin typeface="HG丸ｺﾞｼｯｸM-PRO"/>
                <a:ea typeface="HG丸ｺﾞｼｯｸM-PRO"/>
                <a:cs typeface="HG丸ｺﾞｼｯｸM-PRO"/>
              </a:rPr>
              <a:t>Paired with B                    </a:t>
            </a:r>
            <a:r>
              <a:rPr lang="ja-JP" altLang="en-US" dirty="0">
                <a:solidFill>
                  <a:srgbClr val="000000"/>
                </a:solidFill>
                <a:latin typeface="HG丸ｺﾞｼｯｸM-PRO"/>
                <a:ea typeface="HG丸ｺﾞｼｯｸM-PRO"/>
                <a:cs typeface="HG丸ｺﾞｼｯｸM-PRO"/>
              </a:rPr>
              <a:t> </a:t>
            </a:r>
            <a:r>
              <a:rPr lang="en-US" altLang="ja-JP" dirty="0" smtClean="0">
                <a:solidFill>
                  <a:srgbClr val="000000"/>
                </a:solidFill>
                <a:latin typeface="HG丸ｺﾞｼｯｸM-PRO"/>
                <a:ea typeface="HG丸ｺﾞｼｯｸM-PRO"/>
                <a:cs typeface="HG丸ｺﾞｼｯｸM-PRO"/>
              </a:rPr>
              <a:t>Paired </a:t>
            </a:r>
            <a:r>
              <a:rPr lang="en-US" altLang="ja-JP" dirty="0">
                <a:solidFill>
                  <a:srgbClr val="000000"/>
                </a:solidFill>
                <a:latin typeface="HG丸ｺﾞｼｯｸM-PRO"/>
                <a:ea typeface="HG丸ｺﾞｼｯｸM-PRO"/>
                <a:cs typeface="HG丸ｺﾞｼｯｸM-PRO"/>
              </a:rPr>
              <a:t>with G after 4</a:t>
            </a:r>
            <a:r>
              <a:rPr lang="en-US" altLang="ja-JP" baseline="30000" dirty="0">
                <a:solidFill>
                  <a:srgbClr val="000000"/>
                </a:solidFill>
                <a:latin typeface="HG丸ｺﾞｼｯｸM-PRO"/>
                <a:ea typeface="HG丸ｺﾞｼｯｸM-PRO"/>
                <a:cs typeface="HG丸ｺﾞｼｯｸM-PRO"/>
              </a:rPr>
              <a:t>th</a:t>
            </a:r>
            <a:r>
              <a:rPr lang="en-US" altLang="ja-JP" dirty="0">
                <a:solidFill>
                  <a:srgbClr val="000000"/>
                </a:solidFill>
                <a:latin typeface="HG丸ｺﾞｼｯｸM-PRO"/>
                <a:ea typeface="HG丸ｺﾞｼｯｸM-PRO"/>
                <a:cs typeface="HG丸ｺﾞｼｯｸM-PRO"/>
              </a:rPr>
              <a:t> lesson</a:t>
            </a:r>
            <a:endParaRPr lang="en-US" altLang="ja-JP" dirty="0" smtClean="0">
              <a:solidFill>
                <a:srgbClr val="000000"/>
              </a:solidFill>
              <a:latin typeface="HG丸ｺﾞｼｯｸM-PRO"/>
              <a:ea typeface="HG丸ｺﾞｼｯｸM-PRO"/>
              <a:cs typeface="HG丸ｺﾞｼｯｸM-PRO"/>
            </a:endParaRPr>
          </a:p>
          <a:p>
            <a:pPr marL="0" indent="0">
              <a:lnSpc>
                <a:spcPct val="70000"/>
              </a:lnSpc>
              <a:buNone/>
            </a:pPr>
            <a:r>
              <a:rPr lang="en-US" altLang="ja-JP" dirty="0" smtClean="0">
                <a:solidFill>
                  <a:srgbClr val="000000"/>
                </a:solidFill>
                <a:latin typeface="HG丸ｺﾞｼｯｸM-PRO"/>
                <a:ea typeface="HG丸ｺﾞｼｯｸM-PRO"/>
                <a:cs typeface="HG丸ｺﾞｼｯｸM-PRO"/>
              </a:rPr>
              <a:t>from 1</a:t>
            </a:r>
            <a:r>
              <a:rPr lang="en-US" altLang="ja-JP" baseline="30000" dirty="0" smtClean="0">
                <a:solidFill>
                  <a:srgbClr val="000000"/>
                </a:solidFill>
                <a:latin typeface="HG丸ｺﾞｼｯｸM-PRO"/>
                <a:ea typeface="HG丸ｺﾞｼｯｸM-PRO"/>
                <a:cs typeface="HG丸ｺﾞｼｯｸM-PRO"/>
              </a:rPr>
              <a:t>st</a:t>
            </a:r>
            <a:r>
              <a:rPr lang="en-US" altLang="ja-JP" dirty="0" smtClean="0">
                <a:solidFill>
                  <a:srgbClr val="000000"/>
                </a:solidFill>
                <a:latin typeface="HG丸ｺﾞｼｯｸM-PRO"/>
                <a:ea typeface="HG丸ｺﾞｼｯｸM-PRO"/>
                <a:cs typeface="HG丸ｺﾞｼｯｸM-PRO"/>
              </a:rPr>
              <a:t> to 3</a:t>
            </a:r>
            <a:r>
              <a:rPr lang="en-US" altLang="ja-JP" baseline="30000" dirty="0" smtClean="0">
                <a:solidFill>
                  <a:srgbClr val="000000"/>
                </a:solidFill>
                <a:latin typeface="HG丸ｺﾞｼｯｸM-PRO"/>
                <a:ea typeface="HG丸ｺﾞｼｯｸM-PRO"/>
                <a:cs typeface="HG丸ｺﾞｼｯｸM-PRO"/>
              </a:rPr>
              <a:t>rd</a:t>
            </a:r>
            <a:r>
              <a:rPr lang="en-US" altLang="ja-JP" dirty="0" smtClean="0">
                <a:solidFill>
                  <a:srgbClr val="000000"/>
                </a:solidFill>
                <a:latin typeface="HG丸ｺﾞｼｯｸM-PRO"/>
                <a:ea typeface="HG丸ｺﾞｼｯｸM-PRO"/>
                <a:cs typeface="HG丸ｺﾞｼｯｸM-PRO"/>
              </a:rPr>
              <a:t> lesson</a:t>
            </a:r>
          </a:p>
          <a:p>
            <a:pPr marL="0" indent="0">
              <a:lnSpc>
                <a:spcPct val="70000"/>
              </a:lnSpc>
              <a:buNone/>
            </a:pPr>
            <a:endParaRPr lang="en-US" altLang="ja-JP" sz="3200" dirty="0">
              <a:solidFill>
                <a:srgbClr val="000000"/>
              </a:solidFill>
              <a:latin typeface="HG丸ｺﾞｼｯｸM-PRO"/>
              <a:ea typeface="HG丸ｺﾞｼｯｸM-PRO"/>
              <a:cs typeface="HG丸ｺﾞｼｯｸM-PRO"/>
            </a:endParaRPr>
          </a:p>
          <a:p>
            <a:pPr marL="0" indent="0">
              <a:lnSpc>
                <a:spcPct val="70000"/>
              </a:lnSpc>
              <a:buNone/>
            </a:pPr>
            <a:endParaRPr lang="en-US" altLang="ja-JP" sz="3200" dirty="0" smtClean="0">
              <a:solidFill>
                <a:srgbClr val="000000"/>
              </a:solidFill>
              <a:latin typeface="HG丸ｺﾞｼｯｸM-PRO"/>
              <a:ea typeface="HG丸ｺﾞｼｯｸM-PRO"/>
              <a:cs typeface="HG丸ｺﾞｼｯｸM-PRO"/>
            </a:endParaRPr>
          </a:p>
          <a:p>
            <a:pPr marL="0" indent="0">
              <a:lnSpc>
                <a:spcPct val="70000"/>
              </a:lnSpc>
              <a:buNone/>
            </a:pPr>
            <a:r>
              <a:rPr lang="en-US" altLang="ja-JP" sz="3200" dirty="0" smtClean="0">
                <a:solidFill>
                  <a:srgbClr val="000000"/>
                </a:solidFill>
                <a:latin typeface="HG丸ｺﾞｼｯｸM-PRO"/>
                <a:ea typeface="HG丸ｺﾞｼｯｸM-PRO"/>
                <a:cs typeface="HG丸ｺﾞｼｯｸM-PRO"/>
              </a:rPr>
              <a:t>Student G </a:t>
            </a:r>
          </a:p>
          <a:p>
            <a:pPr marL="0" indent="0">
              <a:lnSpc>
                <a:spcPct val="70000"/>
              </a:lnSpc>
              <a:buNone/>
            </a:pPr>
            <a:r>
              <a:rPr lang="en-US" altLang="ja-JP" dirty="0" smtClean="0">
                <a:solidFill>
                  <a:srgbClr val="000000"/>
                </a:solidFill>
                <a:latin typeface="HG丸ｺﾞｼｯｸM-PRO"/>
                <a:ea typeface="HG丸ｺﾞｼｯｸM-PRO"/>
                <a:cs typeface="HG丸ｺﾞｼｯｸM-PRO"/>
              </a:rPr>
              <a:t>Paired with K</a:t>
            </a:r>
          </a:p>
          <a:p>
            <a:pPr marL="0" indent="0">
              <a:lnSpc>
                <a:spcPct val="70000"/>
              </a:lnSpc>
              <a:buNone/>
            </a:pPr>
            <a:r>
              <a:rPr lang="en-US" altLang="ja-JP" dirty="0" smtClean="0">
                <a:solidFill>
                  <a:srgbClr val="000000"/>
                </a:solidFill>
                <a:latin typeface="HG丸ｺﾞｼｯｸM-PRO"/>
                <a:ea typeface="HG丸ｺﾞｼｯｸM-PRO"/>
                <a:cs typeface="HG丸ｺﾞｼｯｸM-PRO"/>
              </a:rPr>
              <a:t>From 1</a:t>
            </a:r>
            <a:r>
              <a:rPr lang="en-US" altLang="ja-JP" baseline="30000" dirty="0" smtClean="0">
                <a:solidFill>
                  <a:srgbClr val="000000"/>
                </a:solidFill>
                <a:latin typeface="HG丸ｺﾞｼｯｸM-PRO"/>
                <a:ea typeface="HG丸ｺﾞｼｯｸM-PRO"/>
                <a:cs typeface="HG丸ｺﾞｼｯｸM-PRO"/>
              </a:rPr>
              <a:t>st</a:t>
            </a:r>
            <a:r>
              <a:rPr lang="en-US" altLang="ja-JP" dirty="0" smtClean="0">
                <a:solidFill>
                  <a:srgbClr val="000000"/>
                </a:solidFill>
                <a:latin typeface="HG丸ｺﾞｼｯｸM-PRO"/>
                <a:ea typeface="HG丸ｺﾞｼｯｸM-PRO"/>
                <a:cs typeface="HG丸ｺﾞｼｯｸM-PRO"/>
              </a:rPr>
              <a:t> to 3</a:t>
            </a:r>
            <a:r>
              <a:rPr lang="en-US" altLang="ja-JP" baseline="30000" dirty="0" smtClean="0">
                <a:solidFill>
                  <a:srgbClr val="000000"/>
                </a:solidFill>
                <a:latin typeface="HG丸ｺﾞｼｯｸM-PRO"/>
                <a:ea typeface="HG丸ｺﾞｼｯｸM-PRO"/>
                <a:cs typeface="HG丸ｺﾞｼｯｸM-PRO"/>
              </a:rPr>
              <a:t>rd</a:t>
            </a:r>
            <a:r>
              <a:rPr lang="en-US" altLang="ja-JP" dirty="0" smtClean="0">
                <a:solidFill>
                  <a:srgbClr val="000000"/>
                </a:solidFill>
                <a:latin typeface="HG丸ｺﾞｼｯｸM-PRO"/>
                <a:ea typeface="HG丸ｺﾞｼｯｸM-PRO"/>
                <a:cs typeface="HG丸ｺﾞｼｯｸM-PRO"/>
              </a:rPr>
              <a:t> lesson                           </a:t>
            </a:r>
            <a:endParaRPr lang="en-US" altLang="ja-JP" dirty="0">
              <a:solidFill>
                <a:srgbClr val="000000"/>
              </a:solidFill>
              <a:latin typeface="HG丸ｺﾞｼｯｸM-PRO"/>
              <a:ea typeface="HG丸ｺﾞｼｯｸM-PRO"/>
              <a:cs typeface="HG丸ｺﾞｼｯｸM-PRO"/>
            </a:endParaRPr>
          </a:p>
        </p:txBody>
      </p:sp>
      <p:sp>
        <p:nvSpPr>
          <p:cNvPr id="15" name="タイトル 1"/>
          <p:cNvSpPr txBox="1">
            <a:spLocks/>
          </p:cNvSpPr>
          <p:nvPr/>
        </p:nvSpPr>
        <p:spPr>
          <a:xfrm>
            <a:off x="1168802" y="116632"/>
            <a:ext cx="10157354" cy="936104"/>
          </a:xfrm>
          <a:prstGeom prst="rect">
            <a:avLst/>
          </a:prstGeom>
        </p:spPr>
        <p:txBody>
          <a:bodyPr vert="horz" lIns="121899" tIns="60949" rIns="121899" bIns="60949" rtlCol="0" anchor="b">
            <a:normAutofit/>
          </a:bodyPr>
          <a:lstStyle>
            <a:defPPr>
              <a:defRPr lang="en-US"/>
            </a:defPPr>
            <a:lvl1pPr>
              <a:lnSpc>
                <a:spcPct val="85000"/>
              </a:lnSpc>
              <a:spcBef>
                <a:spcPct val="0"/>
              </a:spcBef>
              <a:buNone/>
              <a:tabLst/>
              <a:defRPr kumimoji="1" sz="4800" b="1" u="sng" cap="none" baseline="0">
                <a:solidFill>
                  <a:schemeClr val="tx1">
                    <a:lumMod val="50000"/>
                  </a:schemeClr>
                </a:solidFill>
                <a:latin typeface="Corbel" panose="020B0503020204020204" pitchFamily="34" charset="0"/>
                <a:ea typeface="Meiryo UI" panose="020B0604030504040204" pitchFamily="50" charset="-128"/>
                <a:cs typeface="Meiryo UI" panose="020B0604030504040204" pitchFamily="50" charset="-128"/>
              </a:defRPr>
            </a:lvl1pPr>
          </a:lstStyle>
          <a:p>
            <a:r>
              <a:rPr lang="en-US" altLang="ja-JP" dirty="0" smtClean="0"/>
              <a:t>Change in learners’ behavior</a:t>
            </a:r>
            <a:endParaRPr lang="en-US" altLang="en-US" dirty="0"/>
          </a:p>
        </p:txBody>
      </p:sp>
      <p:sp>
        <p:nvSpPr>
          <p:cNvPr id="2" name="角丸四角形吹き出し 1"/>
          <p:cNvSpPr/>
          <p:nvPr/>
        </p:nvSpPr>
        <p:spPr>
          <a:xfrm>
            <a:off x="1168802" y="2852936"/>
            <a:ext cx="4853602" cy="964523"/>
          </a:xfrm>
          <a:prstGeom prst="wedgeRoundRectCallout">
            <a:avLst>
              <a:gd name="adj1" fmla="val 10687"/>
              <a:gd name="adj2" fmla="val -66714"/>
              <a:gd name="adj3" fmla="val 16667"/>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rgbClr val="000000"/>
                </a:solidFill>
                <a:latin typeface="HG丸ｺﾞｼｯｸM-PRO"/>
                <a:ea typeface="HG丸ｺﾞｼｯｸM-PRO"/>
                <a:cs typeface="HG丸ｺﾞｼｯｸM-PRO"/>
              </a:rPr>
              <a:t>Case1( in a 3</a:t>
            </a:r>
            <a:r>
              <a:rPr lang="en-US" altLang="ja-JP" baseline="30000" dirty="0">
                <a:solidFill>
                  <a:srgbClr val="000000"/>
                </a:solidFill>
                <a:latin typeface="HG丸ｺﾞｼｯｸM-PRO"/>
                <a:ea typeface="HG丸ｺﾞｼｯｸM-PRO"/>
                <a:cs typeface="HG丸ｺﾞｼｯｸM-PRO"/>
              </a:rPr>
              <a:t>rd</a:t>
            </a:r>
            <a:r>
              <a:rPr lang="en-US" altLang="ja-JP" dirty="0">
                <a:solidFill>
                  <a:srgbClr val="000000"/>
                </a:solidFill>
                <a:latin typeface="HG丸ｺﾞｼｯｸM-PRO"/>
                <a:ea typeface="HG丸ｺﾞｼｯｸM-PRO"/>
                <a:cs typeface="HG丸ｺﾞｼｯｸM-PRO"/>
              </a:rPr>
              <a:t> lesson )</a:t>
            </a:r>
          </a:p>
          <a:p>
            <a:r>
              <a:rPr lang="en-US" altLang="ja-JP" dirty="0">
                <a:solidFill>
                  <a:srgbClr val="000000"/>
                </a:solidFill>
                <a:latin typeface="HG丸ｺﾞｼｯｸM-PRO"/>
                <a:ea typeface="HG丸ｺﾞｼｯｸM-PRO"/>
                <a:cs typeface="HG丸ｺﾞｼｯｸM-PRO"/>
              </a:rPr>
              <a:t>Interaction </a:t>
            </a:r>
            <a:r>
              <a:rPr lang="en-US" altLang="ja-JP" dirty="0" smtClean="0">
                <a:solidFill>
                  <a:srgbClr val="000000"/>
                </a:solidFill>
                <a:latin typeface="HG丸ｺﾞｼｯｸM-PRO"/>
                <a:ea typeface="HG丸ｺﾞｼｯｸM-PRO"/>
                <a:cs typeface="HG丸ｺﾞｼｯｸM-PRO"/>
              </a:rPr>
              <a:t>between A and </a:t>
            </a:r>
            <a:r>
              <a:rPr lang="en-US" altLang="ja-JP" dirty="0">
                <a:solidFill>
                  <a:srgbClr val="000000"/>
                </a:solidFill>
                <a:latin typeface="HG丸ｺﾞｼｯｸM-PRO"/>
                <a:ea typeface="HG丸ｺﾞｼｯｸM-PRO"/>
                <a:cs typeface="HG丸ｺﾞｼｯｸM-PRO"/>
              </a:rPr>
              <a:t>B</a:t>
            </a:r>
            <a:endParaRPr lang="en-US" altLang="ja-JP" dirty="0">
              <a:solidFill>
                <a:schemeClr val="tx1"/>
              </a:solidFill>
              <a:latin typeface="HG丸ｺﾞｼｯｸM-PRO"/>
              <a:ea typeface="HG丸ｺﾞｼｯｸM-PRO"/>
              <a:cs typeface="HG丸ｺﾞｼｯｸM-PRO"/>
            </a:endParaRPr>
          </a:p>
        </p:txBody>
      </p:sp>
      <p:sp>
        <p:nvSpPr>
          <p:cNvPr id="13" name="角丸四角形吹き出し 12"/>
          <p:cNvSpPr/>
          <p:nvPr/>
        </p:nvSpPr>
        <p:spPr>
          <a:xfrm>
            <a:off x="7246540" y="2852936"/>
            <a:ext cx="4824536" cy="964523"/>
          </a:xfrm>
          <a:prstGeom prst="wedgeRoundRectCallout">
            <a:avLst>
              <a:gd name="adj1" fmla="val -20097"/>
              <a:gd name="adj2" fmla="val -65278"/>
              <a:gd name="adj3" fmla="val 16667"/>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rgbClr val="000000"/>
                </a:solidFill>
                <a:latin typeface="HG丸ｺﾞｼｯｸM-PRO"/>
                <a:ea typeface="HG丸ｺﾞｼｯｸM-PRO"/>
                <a:cs typeface="HG丸ｺﾞｼｯｸM-PRO"/>
              </a:rPr>
              <a:t>Case3( in a 11</a:t>
            </a:r>
            <a:r>
              <a:rPr lang="en-US" altLang="ja-JP" baseline="30000" dirty="0">
                <a:solidFill>
                  <a:srgbClr val="000000"/>
                </a:solidFill>
                <a:latin typeface="HG丸ｺﾞｼｯｸM-PRO"/>
                <a:ea typeface="HG丸ｺﾞｼｯｸM-PRO"/>
                <a:cs typeface="HG丸ｺﾞｼｯｸM-PRO"/>
              </a:rPr>
              <a:t>th</a:t>
            </a:r>
            <a:r>
              <a:rPr lang="en-US" altLang="ja-JP" dirty="0">
                <a:solidFill>
                  <a:srgbClr val="000000"/>
                </a:solidFill>
                <a:latin typeface="HG丸ｺﾞｼｯｸM-PRO"/>
                <a:ea typeface="HG丸ｺﾞｼｯｸM-PRO"/>
                <a:cs typeface="HG丸ｺﾞｼｯｸM-PRO"/>
              </a:rPr>
              <a:t> lesson )</a:t>
            </a:r>
          </a:p>
          <a:p>
            <a:r>
              <a:rPr lang="en-US" altLang="ja-JP" dirty="0">
                <a:solidFill>
                  <a:srgbClr val="000000"/>
                </a:solidFill>
                <a:latin typeface="HG丸ｺﾞｼｯｸM-PRO"/>
                <a:ea typeface="HG丸ｺﾞｼｯｸM-PRO"/>
                <a:cs typeface="HG丸ｺﾞｼｯｸM-PRO"/>
              </a:rPr>
              <a:t>Interaction </a:t>
            </a:r>
            <a:r>
              <a:rPr lang="en-US" altLang="ja-JP" dirty="0" smtClean="0">
                <a:solidFill>
                  <a:srgbClr val="000000"/>
                </a:solidFill>
                <a:latin typeface="HG丸ｺﾞｼｯｸM-PRO"/>
                <a:ea typeface="HG丸ｺﾞｼｯｸM-PRO"/>
                <a:cs typeface="HG丸ｺﾞｼｯｸM-PRO"/>
              </a:rPr>
              <a:t>between A and </a:t>
            </a:r>
            <a:r>
              <a:rPr lang="en-US" altLang="ja-JP" dirty="0">
                <a:solidFill>
                  <a:srgbClr val="000000"/>
                </a:solidFill>
                <a:latin typeface="HG丸ｺﾞｼｯｸM-PRO"/>
                <a:ea typeface="HG丸ｺﾞｼｯｸM-PRO"/>
                <a:cs typeface="HG丸ｺﾞｼｯｸM-PRO"/>
              </a:rPr>
              <a:t>G</a:t>
            </a:r>
          </a:p>
        </p:txBody>
      </p:sp>
      <p:sp>
        <p:nvSpPr>
          <p:cNvPr id="16" name="角丸四角形吹き出し 15"/>
          <p:cNvSpPr/>
          <p:nvPr/>
        </p:nvSpPr>
        <p:spPr>
          <a:xfrm>
            <a:off x="981844" y="5560821"/>
            <a:ext cx="5029461" cy="964523"/>
          </a:xfrm>
          <a:prstGeom prst="wedgeRoundRectCallout">
            <a:avLst>
              <a:gd name="adj1" fmla="val -20097"/>
              <a:gd name="adj2" fmla="val -65278"/>
              <a:gd name="adj3" fmla="val 16667"/>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rgbClr val="000000"/>
                </a:solidFill>
                <a:latin typeface="HG丸ｺﾞｼｯｸM-PRO"/>
                <a:ea typeface="HG丸ｺﾞｼｯｸM-PRO"/>
                <a:cs typeface="HG丸ｺﾞｼｯｸM-PRO"/>
              </a:rPr>
              <a:t>Case2 ( in a 2</a:t>
            </a:r>
            <a:r>
              <a:rPr lang="en-US" altLang="ja-JP" baseline="30000" dirty="0">
                <a:solidFill>
                  <a:srgbClr val="000000"/>
                </a:solidFill>
                <a:latin typeface="HG丸ｺﾞｼｯｸM-PRO"/>
                <a:ea typeface="HG丸ｺﾞｼｯｸM-PRO"/>
                <a:cs typeface="HG丸ｺﾞｼｯｸM-PRO"/>
              </a:rPr>
              <a:t>nd</a:t>
            </a:r>
            <a:r>
              <a:rPr lang="en-US" altLang="ja-JP" dirty="0">
                <a:solidFill>
                  <a:srgbClr val="000000"/>
                </a:solidFill>
                <a:latin typeface="HG丸ｺﾞｼｯｸM-PRO"/>
                <a:ea typeface="HG丸ｺﾞｼｯｸM-PRO"/>
                <a:cs typeface="HG丸ｺﾞｼｯｸM-PRO"/>
              </a:rPr>
              <a:t> lesson )</a:t>
            </a:r>
          </a:p>
          <a:p>
            <a:r>
              <a:rPr lang="en-US" altLang="ja-JP" dirty="0">
                <a:solidFill>
                  <a:srgbClr val="000000"/>
                </a:solidFill>
                <a:latin typeface="HG丸ｺﾞｼｯｸM-PRO"/>
                <a:ea typeface="HG丸ｺﾞｼｯｸM-PRO"/>
                <a:cs typeface="HG丸ｺﾞｼｯｸM-PRO"/>
              </a:rPr>
              <a:t>Interaction </a:t>
            </a:r>
            <a:r>
              <a:rPr lang="en-US" altLang="ja-JP" dirty="0" smtClean="0">
                <a:solidFill>
                  <a:srgbClr val="000000"/>
                </a:solidFill>
                <a:latin typeface="HG丸ｺﾞｼｯｸM-PRO"/>
                <a:ea typeface="HG丸ｺﾞｼｯｸM-PRO"/>
                <a:cs typeface="HG丸ｺﾞｼｯｸM-PRO"/>
              </a:rPr>
              <a:t>between G and K</a:t>
            </a:r>
            <a:endParaRPr lang="ja-JP" altLang="en-US" dirty="0">
              <a:solidFill>
                <a:srgbClr val="000000"/>
              </a:solidFill>
              <a:latin typeface="HG丸ｺﾞｼｯｸM-PRO"/>
              <a:ea typeface="HG丸ｺﾞｼｯｸM-PRO"/>
              <a:cs typeface="HG丸ｺﾞｼｯｸM-PRO"/>
            </a:endParaRPr>
          </a:p>
        </p:txBody>
      </p:sp>
      <p:sp>
        <p:nvSpPr>
          <p:cNvPr id="3" name="円形吹き出し 2"/>
          <p:cNvSpPr/>
          <p:nvPr/>
        </p:nvSpPr>
        <p:spPr>
          <a:xfrm>
            <a:off x="6094412" y="4869159"/>
            <a:ext cx="5328592" cy="1968265"/>
          </a:xfrm>
          <a:prstGeom prst="wedgeEllipseCallout">
            <a:avLst>
              <a:gd name="adj1" fmla="val -63257"/>
              <a:gd name="adj2" fmla="val -185761"/>
            </a:avLst>
          </a:prstGeom>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bg1"/>
                </a:solidFill>
              </a:rPr>
              <a:t>I shuffled leaners’ pairs considering their proficiency and learning style </a:t>
            </a:r>
            <a:endParaRPr kumimoji="1" lang="ja-JP" altLang="en-US" dirty="0">
              <a:solidFill>
                <a:schemeClr val="bg1"/>
              </a:solidFill>
            </a:endParaRPr>
          </a:p>
        </p:txBody>
      </p:sp>
      <p:sp>
        <p:nvSpPr>
          <p:cNvPr id="10" name="角丸四角形吹き出し 9"/>
          <p:cNvSpPr/>
          <p:nvPr/>
        </p:nvSpPr>
        <p:spPr>
          <a:xfrm>
            <a:off x="7885690" y="3976645"/>
            <a:ext cx="4314879" cy="964523"/>
          </a:xfrm>
          <a:prstGeom prst="wedgeRoundRectCallout">
            <a:avLst>
              <a:gd name="adj1" fmla="val -20097"/>
              <a:gd name="adj2" fmla="val -65278"/>
              <a:gd name="adj3" fmla="val 16667"/>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rgbClr val="000000"/>
                </a:solidFill>
                <a:latin typeface="HG丸ｺﾞｼｯｸM-PRO"/>
                <a:ea typeface="HG丸ｺﾞｼｯｸM-PRO"/>
                <a:cs typeface="HG丸ｺﾞｼｯｸM-PRO"/>
              </a:rPr>
              <a:t>Case4( </a:t>
            </a:r>
            <a:r>
              <a:rPr lang="en-US" altLang="ja-JP" dirty="0">
                <a:solidFill>
                  <a:srgbClr val="000000"/>
                </a:solidFill>
                <a:latin typeface="HG丸ｺﾞｼｯｸM-PRO"/>
                <a:ea typeface="HG丸ｺﾞｼｯｸM-PRO"/>
                <a:cs typeface="HG丸ｺﾞｼｯｸM-PRO"/>
              </a:rPr>
              <a:t>in a 11</a:t>
            </a:r>
            <a:r>
              <a:rPr lang="en-US" altLang="ja-JP" baseline="30000" dirty="0">
                <a:solidFill>
                  <a:srgbClr val="000000"/>
                </a:solidFill>
                <a:latin typeface="HG丸ｺﾞｼｯｸM-PRO"/>
                <a:ea typeface="HG丸ｺﾞｼｯｸM-PRO"/>
                <a:cs typeface="HG丸ｺﾞｼｯｸM-PRO"/>
              </a:rPr>
              <a:t>th</a:t>
            </a:r>
            <a:r>
              <a:rPr lang="en-US" altLang="ja-JP" dirty="0">
                <a:solidFill>
                  <a:srgbClr val="000000"/>
                </a:solidFill>
                <a:latin typeface="HG丸ｺﾞｼｯｸM-PRO"/>
                <a:ea typeface="HG丸ｺﾞｼｯｸM-PRO"/>
                <a:cs typeface="HG丸ｺﾞｼｯｸM-PRO"/>
              </a:rPr>
              <a:t> lesson )</a:t>
            </a:r>
          </a:p>
          <a:p>
            <a:r>
              <a:rPr lang="en-US" altLang="ja-JP" dirty="0">
                <a:solidFill>
                  <a:srgbClr val="000000"/>
                </a:solidFill>
                <a:latin typeface="HG丸ｺﾞｼｯｸM-PRO"/>
                <a:ea typeface="HG丸ｺﾞｼｯｸM-PRO"/>
                <a:cs typeface="HG丸ｺﾞｼｯｸM-PRO"/>
              </a:rPr>
              <a:t>voluntary </a:t>
            </a:r>
            <a:r>
              <a:rPr lang="en-US" altLang="ja-JP" dirty="0" smtClean="0">
                <a:solidFill>
                  <a:srgbClr val="000000"/>
                </a:solidFill>
                <a:latin typeface="HG丸ｺﾞｼｯｸM-PRO"/>
                <a:ea typeface="HG丸ｺﾞｼｯｸM-PRO"/>
                <a:cs typeface="HG丸ｺﾞｼｯｸM-PRO"/>
              </a:rPr>
              <a:t>learning with </a:t>
            </a:r>
            <a:r>
              <a:rPr lang="en-US" altLang="ja-JP" dirty="0">
                <a:solidFill>
                  <a:srgbClr val="000000"/>
                </a:solidFill>
                <a:latin typeface="HG丸ｺﾞｼｯｸM-PRO"/>
                <a:ea typeface="HG丸ｺﾞｼｯｸM-PRO"/>
                <a:cs typeface="HG丸ｺﾞｼｯｸM-PRO"/>
              </a:rPr>
              <a:t>G</a:t>
            </a:r>
          </a:p>
        </p:txBody>
      </p:sp>
    </p:spTree>
    <p:extLst>
      <p:ext uri="{BB962C8B-B14F-4D97-AF65-F5344CB8AC3E}">
        <p14:creationId xmlns:p14="http://schemas.microsoft.com/office/powerpoint/2010/main" val="277062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575037" y="1288478"/>
            <a:ext cx="11613788" cy="4807527"/>
          </a:xfrm>
        </p:spPr>
        <p:txBody>
          <a:bodyPr>
            <a:normAutofit/>
          </a:bodyPr>
          <a:lstStyle/>
          <a:p>
            <a:pPr marL="457200" indent="-457200">
              <a:buFont typeface="Wingdings" panose="05000000000000000000" pitchFamily="2" charset="2"/>
              <a:buChar char="l"/>
            </a:pPr>
            <a:r>
              <a:rPr lang="en-US" altLang="ja-JP" sz="2800" dirty="0" smtClean="0"/>
              <a:t>In 1</a:t>
            </a:r>
            <a:r>
              <a:rPr lang="en-US" altLang="ja-JP" sz="2800" baseline="30000" dirty="0" smtClean="0"/>
              <a:t>st</a:t>
            </a:r>
            <a:r>
              <a:rPr lang="en-US" altLang="ja-JP" sz="2800" dirty="0" smtClean="0"/>
              <a:t> lesson</a:t>
            </a:r>
          </a:p>
          <a:p>
            <a:pPr marL="457200" indent="-457200">
              <a:buFont typeface="Wingdings" panose="05000000000000000000" pitchFamily="2" charset="2"/>
              <a:buChar char="Ø"/>
            </a:pPr>
            <a:r>
              <a:rPr lang="en-US" altLang="ja-JP" sz="2600" dirty="0"/>
              <a:t>I couldn’t understand, so I didn’t </a:t>
            </a:r>
            <a:r>
              <a:rPr lang="en-US" altLang="ja-JP" sz="2600" dirty="0" smtClean="0"/>
              <a:t>say </a:t>
            </a:r>
            <a:r>
              <a:rPr lang="en-US" altLang="ja-JP" sz="2600" dirty="0"/>
              <a:t>anything. I want someone to teach me.(IN02</a:t>
            </a:r>
            <a:r>
              <a:rPr lang="ja-JP" altLang="en-US" sz="2600" dirty="0"/>
              <a:t>）</a:t>
            </a:r>
            <a:endParaRPr lang="en-US" altLang="ja-JP" sz="2600" dirty="0"/>
          </a:p>
          <a:p>
            <a:pPr marL="457200" indent="-457200">
              <a:buFont typeface="Wingdings" panose="05000000000000000000" pitchFamily="2" charset="2"/>
              <a:buChar char="Ø"/>
            </a:pPr>
            <a:r>
              <a:rPr lang="en-US" altLang="ja-JP" sz="2600" dirty="0" smtClean="0"/>
              <a:t>She never participated in peer activity keeping listening to content alone.(</a:t>
            </a:r>
            <a:r>
              <a:rPr lang="en-US" altLang="ja-JP" sz="2600" dirty="0"/>
              <a:t>FN02)</a:t>
            </a:r>
          </a:p>
          <a:p>
            <a:pPr marL="457200" indent="-457200">
              <a:buFont typeface="Wingdings" panose="05000000000000000000" pitchFamily="2" charset="2"/>
              <a:buChar char="l"/>
            </a:pPr>
            <a:r>
              <a:rPr lang="en-US" altLang="ja-JP" sz="2600" dirty="0" smtClean="0"/>
              <a:t>In 3</a:t>
            </a:r>
            <a:r>
              <a:rPr lang="en-US" altLang="ja-JP" sz="2600" baseline="30000" dirty="0" smtClean="0"/>
              <a:t>rd</a:t>
            </a:r>
            <a:r>
              <a:rPr lang="en-US" altLang="ja-JP" sz="2600" dirty="0" smtClean="0"/>
              <a:t> lesson</a:t>
            </a:r>
          </a:p>
          <a:p>
            <a:pPr marL="457200" indent="-457200">
              <a:buFont typeface="Wingdings" panose="05000000000000000000" pitchFamily="2" charset="2"/>
              <a:buChar char="Ø"/>
            </a:pPr>
            <a:r>
              <a:rPr lang="en-US" altLang="ja-JP" sz="2600" dirty="0" smtClean="0"/>
              <a:t>She became able to use the handouts when she listened to content, and to take part in peer activity and solve problems with handouts and peer assistance.</a:t>
            </a:r>
            <a:r>
              <a:rPr lang="ja-JP" altLang="en-US" sz="2600" dirty="0" smtClean="0"/>
              <a:t>（</a:t>
            </a:r>
            <a:r>
              <a:rPr lang="en-US" altLang="ja-JP" sz="2600" dirty="0" smtClean="0"/>
              <a:t>FN05</a:t>
            </a:r>
            <a:r>
              <a:rPr lang="ja-JP" altLang="en-US" sz="2600" dirty="0" smtClean="0"/>
              <a:t>）</a:t>
            </a:r>
            <a:endParaRPr lang="ja-JP" altLang="en-US" sz="2600" dirty="0"/>
          </a:p>
        </p:txBody>
      </p:sp>
      <p:sp>
        <p:nvSpPr>
          <p:cNvPr id="6" name="タイトル 1"/>
          <p:cNvSpPr txBox="1">
            <a:spLocks/>
          </p:cNvSpPr>
          <p:nvPr/>
        </p:nvSpPr>
        <p:spPr>
          <a:xfrm>
            <a:off x="1168802" y="116632"/>
            <a:ext cx="10157354" cy="936104"/>
          </a:xfrm>
          <a:prstGeom prst="rect">
            <a:avLst/>
          </a:prstGeom>
        </p:spPr>
        <p:txBody>
          <a:bodyPr vert="horz" lIns="121899" tIns="60949" rIns="121899" bIns="60949" rtlCol="0" anchor="b">
            <a:normAutofit/>
          </a:bodyPr>
          <a:lstStyle>
            <a:defPPr>
              <a:defRPr lang="en-US"/>
            </a:defPPr>
            <a:lvl1pPr>
              <a:lnSpc>
                <a:spcPct val="85000"/>
              </a:lnSpc>
              <a:spcBef>
                <a:spcPct val="0"/>
              </a:spcBef>
              <a:buNone/>
              <a:tabLst/>
              <a:defRPr kumimoji="1" sz="4800" b="1" u="sng" cap="none" baseline="0">
                <a:solidFill>
                  <a:schemeClr val="tx1">
                    <a:lumMod val="50000"/>
                  </a:schemeClr>
                </a:solidFill>
                <a:latin typeface="Corbel" panose="020B0503020204020204" pitchFamily="34" charset="0"/>
                <a:ea typeface="Meiryo UI" panose="020B0604030504040204" pitchFamily="50" charset="-128"/>
                <a:cs typeface="Meiryo UI" panose="020B0604030504040204" pitchFamily="50" charset="-128"/>
              </a:defRPr>
            </a:lvl1pPr>
          </a:lstStyle>
          <a:p>
            <a:r>
              <a:rPr lang="en-US" altLang="ja-JP" dirty="0" smtClean="0"/>
              <a:t>Case1(Interaction between A and B)</a:t>
            </a:r>
            <a:endParaRPr lang="en-US" altLang="ja-JP" dirty="0"/>
          </a:p>
        </p:txBody>
      </p:sp>
    </p:spTree>
    <p:extLst>
      <p:ext uri="{BB962C8B-B14F-4D97-AF65-F5344CB8AC3E}">
        <p14:creationId xmlns:p14="http://schemas.microsoft.com/office/powerpoint/2010/main" val="408849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arn(inVertical)">
                                      <p:cBhvr>
                                        <p:cTn id="10" dur="500"/>
                                        <p:tgtEl>
                                          <p:spTgt spid="4">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arn(inVertical)">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arn(inVertical)">
                                      <p:cBhvr>
                                        <p:cTn id="18" dur="500"/>
                                        <p:tgtEl>
                                          <p:spTgt spid="4">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arn(inVertical)">
                                      <p:cBhvr>
                                        <p:cTn id="2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405560" y="1288478"/>
            <a:ext cx="11567260" cy="5236866"/>
          </a:xfrm>
        </p:spPr>
        <p:txBody>
          <a:bodyPr>
            <a:noAutofit/>
          </a:bodyPr>
          <a:lstStyle/>
          <a:p>
            <a:pPr marL="457200" indent="-457200">
              <a:lnSpc>
                <a:spcPct val="50000"/>
              </a:lnSpc>
              <a:buFont typeface="Wingdings" panose="05000000000000000000" pitchFamily="2" charset="2"/>
              <a:buChar char="l"/>
            </a:pPr>
            <a:r>
              <a:rPr lang="en-US" altLang="ja-JP" sz="2800" dirty="0" smtClean="0"/>
              <a:t>Peer activity to check what they listened to in 3</a:t>
            </a:r>
            <a:r>
              <a:rPr lang="en-US" altLang="ja-JP" sz="2800" baseline="30000" dirty="0" smtClean="0"/>
              <a:t>rd</a:t>
            </a:r>
            <a:r>
              <a:rPr lang="en-US" altLang="ja-JP" sz="2800" dirty="0" smtClean="0"/>
              <a:t>  lesson</a:t>
            </a:r>
          </a:p>
          <a:p>
            <a:pPr marL="0" indent="0">
              <a:lnSpc>
                <a:spcPct val="50000"/>
              </a:lnSpc>
              <a:buNone/>
            </a:pPr>
            <a:endParaRPr lang="ja-JP" altLang="en-US" sz="2800" dirty="0"/>
          </a:p>
          <a:p>
            <a:pPr marL="342900" indent="-342900">
              <a:lnSpc>
                <a:spcPct val="50000"/>
              </a:lnSpc>
              <a:buFont typeface="Wingdings" charset="2"/>
              <a:buChar char="Ø"/>
            </a:pPr>
            <a:r>
              <a:rPr lang="en-US" altLang="ja-JP" sz="2400" dirty="0" smtClean="0"/>
              <a:t>B</a:t>
            </a:r>
            <a:r>
              <a:rPr lang="ja-JP" altLang="en-US" sz="2400" dirty="0" smtClean="0"/>
              <a:t>：</a:t>
            </a:r>
            <a:r>
              <a:rPr lang="en-US" altLang="ja-JP" sz="2400" dirty="0" smtClean="0"/>
              <a:t>So, now, let’s start.</a:t>
            </a:r>
            <a:r>
              <a:rPr lang="en-US" altLang="ja-JP" dirty="0"/>
              <a:t> </a:t>
            </a:r>
            <a:r>
              <a:rPr lang="en-US" altLang="ja-JP" dirty="0" smtClean="0"/>
              <a:t>Well, this is the price of coffee</a:t>
            </a:r>
            <a:r>
              <a:rPr lang="en-US" altLang="ja-JP" dirty="0"/>
              <a:t>.</a:t>
            </a:r>
            <a:endParaRPr lang="en-US" altLang="ja-JP" sz="2400" dirty="0"/>
          </a:p>
          <a:p>
            <a:pPr marL="45720" indent="0">
              <a:lnSpc>
                <a:spcPct val="50000"/>
              </a:lnSpc>
              <a:buNone/>
            </a:pPr>
            <a:r>
              <a:rPr lang="ja-JP" altLang="en-US" sz="2400" dirty="0" smtClean="0"/>
              <a:t>　　</a:t>
            </a:r>
            <a:r>
              <a:rPr lang="ja-JP" altLang="en-US" sz="2400" dirty="0"/>
              <a:t>　　　　　　　　　　　　　　</a:t>
            </a:r>
            <a:r>
              <a:rPr lang="ja-JP" altLang="en-US" sz="2400" dirty="0">
                <a:solidFill>
                  <a:srgbClr val="FF0000"/>
                </a:solidFill>
              </a:rPr>
              <a:t>　</a:t>
            </a:r>
            <a:r>
              <a:rPr lang="en-US" altLang="ja-JP" sz="2400" dirty="0" smtClean="0">
                <a:solidFill>
                  <a:srgbClr val="FF0000"/>
                </a:solidFill>
              </a:rPr>
              <a:t>(explain using pictures in handouts)</a:t>
            </a:r>
            <a:endParaRPr lang="en-US" altLang="ja-JP" sz="2400" dirty="0">
              <a:solidFill>
                <a:srgbClr val="FF0000"/>
              </a:solidFill>
            </a:endParaRPr>
          </a:p>
          <a:p>
            <a:pPr marL="45720" indent="0">
              <a:lnSpc>
                <a:spcPct val="50000"/>
              </a:lnSpc>
              <a:buNone/>
            </a:pPr>
            <a:r>
              <a:rPr lang="ja-JP" altLang="ja-JP" sz="2400" dirty="0" smtClean="0"/>
              <a:t>　</a:t>
            </a:r>
            <a:r>
              <a:rPr lang="en-US" altLang="ja-JP" sz="2400" dirty="0" smtClean="0"/>
              <a:t>A</a:t>
            </a:r>
            <a:r>
              <a:rPr lang="ja-JP" altLang="en-US" sz="2400" dirty="0" smtClean="0"/>
              <a:t>：</a:t>
            </a:r>
            <a:r>
              <a:rPr lang="en-US" altLang="ja-JP" sz="2400" dirty="0" smtClean="0"/>
              <a:t>Yes.</a:t>
            </a:r>
            <a:r>
              <a:rPr lang="en-US" altLang="ja-JP" sz="2400" dirty="0" smtClean="0">
                <a:solidFill>
                  <a:srgbClr val="FF0000"/>
                </a:solidFill>
              </a:rPr>
              <a:t>(looking at the handout)</a:t>
            </a:r>
            <a:endParaRPr lang="en-US" altLang="ja-JP" dirty="0">
              <a:solidFill>
                <a:srgbClr val="FF0000"/>
              </a:solidFill>
            </a:endParaRPr>
          </a:p>
          <a:p>
            <a:pPr marL="45720" indent="0">
              <a:lnSpc>
                <a:spcPct val="50000"/>
              </a:lnSpc>
              <a:buNone/>
            </a:pPr>
            <a:r>
              <a:rPr lang="ja-JP" altLang="ja-JP" sz="2400" dirty="0"/>
              <a:t>　</a:t>
            </a:r>
            <a:r>
              <a:rPr lang="en-US" altLang="ja-JP" sz="2400" dirty="0" smtClean="0"/>
              <a:t>B</a:t>
            </a:r>
            <a:r>
              <a:rPr lang="ja-JP" altLang="en-US" sz="2400" dirty="0" smtClean="0"/>
              <a:t>：</a:t>
            </a:r>
            <a:r>
              <a:rPr lang="en-US" altLang="ja-JP" sz="2400" dirty="0" smtClean="0"/>
              <a:t>This is 120 yen, but it should be cheap, because ingredients are </a:t>
            </a:r>
          </a:p>
          <a:p>
            <a:pPr marL="45720" indent="0">
              <a:lnSpc>
                <a:spcPct val="50000"/>
              </a:lnSpc>
              <a:buNone/>
            </a:pPr>
            <a:r>
              <a:rPr lang="ja-JP" altLang="ja-JP" dirty="0"/>
              <a:t>　</a:t>
            </a:r>
            <a:r>
              <a:rPr lang="ja-JP" altLang="en-US" dirty="0" smtClean="0"/>
              <a:t>　　</a:t>
            </a:r>
            <a:r>
              <a:rPr lang="en-US" altLang="ja-JP" sz="2400" dirty="0" smtClean="0"/>
              <a:t>cheap.</a:t>
            </a:r>
            <a:r>
              <a:rPr lang="en-US" altLang="ja-JP" dirty="0" smtClean="0"/>
              <a:t> But it costs carrying, and making something…</a:t>
            </a:r>
          </a:p>
          <a:p>
            <a:pPr marL="45720" indent="0">
              <a:lnSpc>
                <a:spcPct val="50000"/>
              </a:lnSpc>
              <a:buNone/>
            </a:pPr>
            <a:r>
              <a:rPr lang="ja-JP" altLang="en-US" dirty="0" smtClean="0"/>
              <a:t>　　　</a:t>
            </a:r>
            <a:r>
              <a:rPr lang="en-US" altLang="ja-JP" dirty="0" smtClean="0"/>
              <a:t>That’s why it costs a lot. Hmm, it is difficult to explain.</a:t>
            </a:r>
          </a:p>
          <a:p>
            <a:pPr marL="45720" indent="0">
              <a:lnSpc>
                <a:spcPct val="50000"/>
              </a:lnSpc>
              <a:buNone/>
            </a:pPr>
            <a:r>
              <a:rPr lang="en-US" altLang="ja-JP" sz="2400" dirty="0">
                <a:solidFill>
                  <a:srgbClr val="FF0000"/>
                </a:solidFill>
              </a:rPr>
              <a:t> </a:t>
            </a:r>
            <a:r>
              <a:rPr lang="en-US" altLang="ja-JP" sz="2400" dirty="0" smtClean="0">
                <a:solidFill>
                  <a:srgbClr val="FF0000"/>
                </a:solidFill>
              </a:rPr>
              <a:t>                                                    </a:t>
            </a:r>
            <a:r>
              <a:rPr lang="en-US" altLang="ja-JP" dirty="0" smtClean="0">
                <a:solidFill>
                  <a:srgbClr val="FF0000"/>
                </a:solidFill>
              </a:rPr>
              <a:t> </a:t>
            </a:r>
            <a:r>
              <a:rPr lang="en-US" altLang="ja-JP" dirty="0">
                <a:solidFill>
                  <a:srgbClr val="FF0000"/>
                </a:solidFill>
              </a:rPr>
              <a:t>(explain using pictures in handouts</a:t>
            </a:r>
            <a:r>
              <a:rPr lang="en-US" altLang="ja-JP" dirty="0" smtClean="0">
                <a:solidFill>
                  <a:srgbClr val="FF0000"/>
                </a:solidFill>
              </a:rPr>
              <a:t>)</a:t>
            </a:r>
          </a:p>
          <a:p>
            <a:pPr marL="45720" indent="0">
              <a:lnSpc>
                <a:spcPct val="50000"/>
              </a:lnSpc>
              <a:buNone/>
            </a:pPr>
            <a:r>
              <a:rPr lang="ja-JP" altLang="en-US" sz="2400" dirty="0"/>
              <a:t>　</a:t>
            </a:r>
            <a:r>
              <a:rPr lang="en-US" altLang="ja-JP" sz="2400" dirty="0" smtClean="0"/>
              <a:t>B</a:t>
            </a:r>
            <a:r>
              <a:rPr lang="ja-JP" altLang="en-US" sz="2400" dirty="0" smtClean="0"/>
              <a:t>：</a:t>
            </a:r>
            <a:r>
              <a:rPr lang="en-US" altLang="ja-JP" sz="2400" dirty="0" smtClean="0"/>
              <a:t>Ingredients are these.</a:t>
            </a:r>
            <a:r>
              <a:rPr lang="en-US" altLang="ja-JP" dirty="0"/>
              <a:t> </a:t>
            </a:r>
            <a:r>
              <a:rPr lang="en-US" altLang="ja-JP" dirty="0" smtClean="0"/>
              <a:t>And they carry them by car.</a:t>
            </a:r>
            <a:r>
              <a:rPr lang="en-US" altLang="ja-JP" dirty="0"/>
              <a:t> </a:t>
            </a:r>
            <a:r>
              <a:rPr lang="en-US" altLang="ja-JP" dirty="0" smtClean="0"/>
              <a:t>This.</a:t>
            </a:r>
            <a:endParaRPr lang="en-US" altLang="ja-JP" sz="2400" dirty="0" smtClean="0"/>
          </a:p>
          <a:p>
            <a:pPr marL="45720" indent="0">
              <a:lnSpc>
                <a:spcPct val="50000"/>
              </a:lnSpc>
              <a:buNone/>
            </a:pPr>
            <a:r>
              <a:rPr lang="ja-JP" altLang="en-US" sz="2400" dirty="0"/>
              <a:t>　　　　　　　　　　　　　　　　　</a:t>
            </a:r>
            <a:r>
              <a:rPr lang="ja-JP" altLang="en-US" sz="2400" dirty="0" smtClean="0"/>
              <a:t>　</a:t>
            </a:r>
            <a:r>
              <a:rPr lang="en-US" altLang="ja-JP" dirty="0">
                <a:solidFill>
                  <a:srgbClr val="FF0000"/>
                </a:solidFill>
              </a:rPr>
              <a:t>(explain using pictures in handouts</a:t>
            </a:r>
            <a:r>
              <a:rPr lang="en-US" altLang="ja-JP" dirty="0" smtClean="0">
                <a:solidFill>
                  <a:srgbClr val="FF0000"/>
                </a:solidFill>
              </a:rPr>
              <a:t>)</a:t>
            </a:r>
          </a:p>
          <a:p>
            <a:pPr marL="45720" indent="0">
              <a:lnSpc>
                <a:spcPct val="50000"/>
              </a:lnSpc>
              <a:buNone/>
            </a:pPr>
            <a:r>
              <a:rPr lang="ja-JP" altLang="en-US" sz="2400" dirty="0" smtClean="0"/>
              <a:t>　</a:t>
            </a:r>
            <a:r>
              <a:rPr lang="en-US" altLang="ja-JP" sz="2400" dirty="0" smtClean="0"/>
              <a:t>A</a:t>
            </a:r>
            <a:r>
              <a:rPr lang="ja-JP" altLang="en-US" sz="2400" dirty="0" smtClean="0"/>
              <a:t>：</a:t>
            </a:r>
            <a:r>
              <a:rPr lang="en-US" altLang="ja-JP" sz="2400" dirty="0" smtClean="0"/>
              <a:t>Yes, you are right.</a:t>
            </a:r>
            <a:r>
              <a:rPr lang="en-US" altLang="ja-JP" sz="2400" dirty="0" smtClean="0">
                <a:solidFill>
                  <a:srgbClr val="FF0000"/>
                </a:solidFill>
              </a:rPr>
              <a:t>(looking at the handout)</a:t>
            </a:r>
          </a:p>
          <a:p>
            <a:pPr marL="45720" indent="0">
              <a:lnSpc>
                <a:spcPct val="50000"/>
              </a:lnSpc>
              <a:buNone/>
            </a:pPr>
            <a:endParaRPr lang="en-US" altLang="ja-JP" sz="2400" dirty="0" smtClean="0">
              <a:solidFill>
                <a:srgbClr val="FF0000"/>
              </a:solidFill>
            </a:endParaRPr>
          </a:p>
        </p:txBody>
      </p:sp>
      <p:sp>
        <p:nvSpPr>
          <p:cNvPr id="5" name="タイトル 1"/>
          <p:cNvSpPr txBox="1">
            <a:spLocks/>
          </p:cNvSpPr>
          <p:nvPr/>
        </p:nvSpPr>
        <p:spPr>
          <a:xfrm>
            <a:off x="1168802" y="116632"/>
            <a:ext cx="10157354" cy="936104"/>
          </a:xfrm>
          <a:prstGeom prst="rect">
            <a:avLst/>
          </a:prstGeom>
        </p:spPr>
        <p:txBody>
          <a:bodyPr vert="horz" lIns="121899" tIns="60949" rIns="121899" bIns="60949" rtlCol="0" anchor="b">
            <a:normAutofit fontScale="85000" lnSpcReduction="10000"/>
          </a:bodyPr>
          <a:lstStyle>
            <a:defPPr>
              <a:defRPr lang="en-US"/>
            </a:defPPr>
            <a:lvl1pPr>
              <a:lnSpc>
                <a:spcPct val="85000"/>
              </a:lnSpc>
              <a:spcBef>
                <a:spcPct val="0"/>
              </a:spcBef>
              <a:buNone/>
              <a:tabLst/>
              <a:defRPr kumimoji="1" sz="4800" b="1" u="sng" cap="none" baseline="0">
                <a:solidFill>
                  <a:schemeClr val="tx1">
                    <a:lumMod val="50000"/>
                  </a:schemeClr>
                </a:solidFill>
                <a:latin typeface="Corbel" panose="020B0503020204020204" pitchFamily="34" charset="0"/>
                <a:ea typeface="Meiryo UI" panose="020B0604030504040204" pitchFamily="50" charset="-128"/>
                <a:cs typeface="Meiryo UI" panose="020B0604030504040204" pitchFamily="50" charset="-128"/>
              </a:defRPr>
            </a:lvl1pPr>
          </a:lstStyle>
          <a:p>
            <a:r>
              <a:rPr lang="en-US" altLang="ja-JP" dirty="0" smtClean="0"/>
              <a:t>Case1(Interaction between A and B)(cont’d)</a:t>
            </a:r>
            <a:endParaRPr lang="en-US" altLang="ja-JP" dirty="0"/>
          </a:p>
        </p:txBody>
      </p:sp>
    </p:spTree>
    <p:extLst>
      <p:ext uri="{BB962C8B-B14F-4D97-AF65-F5344CB8AC3E}">
        <p14:creationId xmlns:p14="http://schemas.microsoft.com/office/powerpoint/2010/main" val="285369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 calcmode="lin" valueType="num">
                                      <p:cBhvr additive="base">
                                        <p:cTn id="2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 calcmode="lin" valueType="num">
                                      <p:cBhvr additive="base">
                                        <p:cTn id="2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 calcmode="lin" valueType="num">
                                      <p:cBhvr additive="base">
                                        <p:cTn id="3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 calcmode="lin" valueType="num">
                                      <p:cBhvr additive="base">
                                        <p:cTn id="3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 calcmode="lin" valueType="num">
                                      <p:cBhvr additive="base">
                                        <p:cTn id="4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1117309" y="76200"/>
            <a:ext cx="10157354" cy="1120552"/>
          </a:xfrm>
        </p:spPr>
        <p:txBody>
          <a:bodyPr>
            <a:normAutofit/>
          </a:bodyPr>
          <a:lstStyle/>
          <a:p>
            <a:r>
              <a:rPr kumimoji="1" lang="en-US" altLang="ja-JP" sz="4800" b="1" u="sng" dirty="0" smtClean="0">
                <a:solidFill>
                  <a:schemeClr val="tx1">
                    <a:lumMod val="50000"/>
                  </a:schemeClr>
                </a:solidFill>
                <a:latin typeface="Corbel" panose="020B0503020204020204" pitchFamily="34" charset="0"/>
              </a:rPr>
              <a:t>Outline of this presentation</a:t>
            </a:r>
            <a:endParaRPr kumimoji="1" lang="ja-JP" sz="4800" b="1" u="sng" dirty="0">
              <a:solidFill>
                <a:schemeClr val="tx1">
                  <a:lumMod val="50000"/>
                </a:schemeClr>
              </a:solidFill>
              <a:latin typeface="Corbel" panose="020B0503020204020204" pitchFamily="34" charset="0"/>
            </a:endParaRPr>
          </a:p>
        </p:txBody>
      </p:sp>
      <p:sp>
        <p:nvSpPr>
          <p:cNvPr id="14" name="コンテンツのプレースホルダー 13"/>
          <p:cNvSpPr>
            <a:spLocks noGrp="1"/>
          </p:cNvSpPr>
          <p:nvPr>
            <p:ph idx="1"/>
          </p:nvPr>
        </p:nvSpPr>
        <p:spPr/>
        <p:txBody>
          <a:bodyPr>
            <a:normAutofit/>
          </a:bodyPr>
          <a:lstStyle/>
          <a:p>
            <a:r>
              <a:rPr lang="en-US" altLang="ja-JP" sz="4400" dirty="0">
                <a:solidFill>
                  <a:schemeClr val="tx1">
                    <a:lumMod val="50000"/>
                  </a:schemeClr>
                </a:solidFill>
                <a:latin typeface="Corbel" panose="020B0503020204020204" pitchFamily="34" charset="0"/>
              </a:rPr>
              <a:t>Background </a:t>
            </a:r>
          </a:p>
          <a:p>
            <a:r>
              <a:rPr lang="en-US" altLang="ja-JP" sz="4400" dirty="0">
                <a:solidFill>
                  <a:schemeClr val="tx1">
                    <a:lumMod val="50000"/>
                  </a:schemeClr>
                </a:solidFill>
                <a:latin typeface="Corbel" panose="020B0503020204020204" pitchFamily="34" charset="0"/>
              </a:rPr>
              <a:t>Data collection </a:t>
            </a:r>
          </a:p>
          <a:p>
            <a:r>
              <a:rPr lang="en-US" altLang="ja-JP" sz="4400" dirty="0">
                <a:solidFill>
                  <a:schemeClr val="tx1">
                    <a:lumMod val="50000"/>
                  </a:schemeClr>
                </a:solidFill>
                <a:latin typeface="Corbel" panose="020B0503020204020204" pitchFamily="34" charset="0"/>
              </a:rPr>
              <a:t>Findings drawn from the data</a:t>
            </a:r>
          </a:p>
          <a:p>
            <a:r>
              <a:rPr lang="en-US" altLang="ja-JP" sz="4400" dirty="0" smtClean="0">
                <a:solidFill>
                  <a:schemeClr val="tx1">
                    <a:lumMod val="50000"/>
                  </a:schemeClr>
                </a:solidFill>
                <a:latin typeface="Corbel" panose="020B0503020204020204" pitchFamily="34" charset="0"/>
              </a:rPr>
              <a:t>Micro level of learner autonomy</a:t>
            </a:r>
            <a:endParaRPr lang="en-US" altLang="ja-JP" sz="4400" dirty="0">
              <a:solidFill>
                <a:schemeClr val="tx1">
                  <a:lumMod val="50000"/>
                </a:schemeClr>
              </a:solidFill>
              <a:latin typeface="Corbel" panose="020B0503020204020204" pitchFamily="34" charset="0"/>
            </a:endParaRP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下矢印 4"/>
          <p:cNvSpPr/>
          <p:nvPr/>
        </p:nvSpPr>
        <p:spPr>
          <a:xfrm rot="16200000">
            <a:off x="5460818" y="-3282219"/>
            <a:ext cx="2016224" cy="10830147"/>
          </a:xfrm>
          <a:prstGeom prst="downArrow">
            <a:avLst>
              <a:gd name="adj1" fmla="val 50000"/>
              <a:gd name="adj2" fmla="val 42508"/>
            </a:avLst>
          </a:prstGeom>
          <a:solidFill>
            <a:srgbClr val="92D050"/>
          </a:solidFill>
          <a:ln w="76200" cmpd="sng">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9" name="曲折矢印 8"/>
          <p:cNvSpPr/>
          <p:nvPr/>
        </p:nvSpPr>
        <p:spPr>
          <a:xfrm rot="16200000" flipV="1">
            <a:off x="1989956" y="1340768"/>
            <a:ext cx="3384375" cy="5256583"/>
          </a:xfrm>
          <a:prstGeom prst="bentArrow">
            <a:avLst>
              <a:gd name="adj1" fmla="val 27737"/>
              <a:gd name="adj2" fmla="val 25000"/>
              <a:gd name="adj3" fmla="val 34782"/>
              <a:gd name="adj4" fmla="val 12318"/>
            </a:avLst>
          </a:prstGeom>
          <a:solidFill>
            <a:schemeClr val="tx1">
              <a:lumMod val="60000"/>
              <a:lumOff val="40000"/>
            </a:schemeClr>
          </a:solidFill>
          <a:ln w="76200" cmpd="sng">
            <a:solidFill>
              <a:schemeClr val="tx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 name="コンテンツ プレースホルダー 3"/>
          <p:cNvSpPr>
            <a:spLocks noGrp="1"/>
          </p:cNvSpPr>
          <p:nvPr>
            <p:ph idx="1"/>
          </p:nvPr>
        </p:nvSpPr>
        <p:spPr>
          <a:xfrm>
            <a:off x="975521" y="1124744"/>
            <a:ext cx="10955197" cy="4992599"/>
          </a:xfrm>
        </p:spPr>
        <p:txBody>
          <a:bodyPr>
            <a:normAutofit/>
          </a:bodyPr>
          <a:lstStyle/>
          <a:p>
            <a:pPr marL="0" indent="0">
              <a:lnSpc>
                <a:spcPct val="70000"/>
              </a:lnSpc>
              <a:buNone/>
            </a:pPr>
            <a:r>
              <a:rPr lang="en-US" altLang="ja-JP" sz="3200" dirty="0" smtClean="0">
                <a:solidFill>
                  <a:srgbClr val="000000"/>
                </a:solidFill>
              </a:rPr>
              <a:t>Student A</a:t>
            </a:r>
          </a:p>
          <a:p>
            <a:pPr marL="0" indent="0">
              <a:lnSpc>
                <a:spcPct val="70000"/>
              </a:lnSpc>
              <a:buNone/>
            </a:pPr>
            <a:r>
              <a:rPr lang="en-US" altLang="ja-JP" dirty="0" smtClean="0">
                <a:solidFill>
                  <a:srgbClr val="000000"/>
                </a:solidFill>
              </a:rPr>
              <a:t>Paired with B                       Paired </a:t>
            </a:r>
            <a:r>
              <a:rPr lang="en-US" altLang="ja-JP" dirty="0">
                <a:solidFill>
                  <a:srgbClr val="000000"/>
                </a:solidFill>
              </a:rPr>
              <a:t>with G after </a:t>
            </a:r>
            <a:r>
              <a:rPr lang="en-US" altLang="ja-JP" dirty="0" smtClean="0">
                <a:solidFill>
                  <a:srgbClr val="000000"/>
                </a:solidFill>
              </a:rPr>
              <a:t>5th </a:t>
            </a:r>
            <a:r>
              <a:rPr lang="en-US" altLang="ja-JP" dirty="0">
                <a:solidFill>
                  <a:srgbClr val="000000"/>
                </a:solidFill>
              </a:rPr>
              <a:t>lesson</a:t>
            </a:r>
            <a:endParaRPr lang="en-US" altLang="ja-JP" dirty="0" smtClean="0">
              <a:solidFill>
                <a:srgbClr val="000000"/>
              </a:solidFill>
            </a:endParaRPr>
          </a:p>
          <a:p>
            <a:pPr marL="0" indent="0">
              <a:lnSpc>
                <a:spcPct val="70000"/>
              </a:lnSpc>
              <a:buNone/>
            </a:pPr>
            <a:r>
              <a:rPr lang="en-US" altLang="ja-JP" dirty="0" smtClean="0">
                <a:solidFill>
                  <a:srgbClr val="000000"/>
                </a:solidFill>
              </a:rPr>
              <a:t>from 1st to 3rd lesson</a:t>
            </a:r>
          </a:p>
          <a:p>
            <a:pPr marL="0" indent="0">
              <a:lnSpc>
                <a:spcPct val="70000"/>
              </a:lnSpc>
              <a:buNone/>
            </a:pPr>
            <a:endParaRPr lang="en-US" altLang="ja-JP" sz="3200" dirty="0">
              <a:solidFill>
                <a:srgbClr val="000000"/>
              </a:solidFill>
            </a:endParaRPr>
          </a:p>
          <a:p>
            <a:pPr marL="0" indent="0">
              <a:lnSpc>
                <a:spcPct val="70000"/>
              </a:lnSpc>
              <a:buNone/>
            </a:pPr>
            <a:endParaRPr lang="en-US" altLang="ja-JP" sz="3200" dirty="0" smtClean="0">
              <a:solidFill>
                <a:srgbClr val="000000"/>
              </a:solidFill>
            </a:endParaRPr>
          </a:p>
          <a:p>
            <a:pPr marL="0" indent="0">
              <a:lnSpc>
                <a:spcPct val="70000"/>
              </a:lnSpc>
              <a:buNone/>
            </a:pPr>
            <a:endParaRPr lang="en-US" altLang="ja-JP" sz="1200" dirty="0" smtClean="0">
              <a:solidFill>
                <a:srgbClr val="000000"/>
              </a:solidFill>
            </a:endParaRPr>
          </a:p>
          <a:p>
            <a:pPr marL="0" indent="0">
              <a:lnSpc>
                <a:spcPct val="70000"/>
              </a:lnSpc>
              <a:buNone/>
            </a:pPr>
            <a:r>
              <a:rPr lang="en-US" altLang="ja-JP" sz="3200" dirty="0" smtClean="0">
                <a:solidFill>
                  <a:srgbClr val="000000"/>
                </a:solidFill>
              </a:rPr>
              <a:t>Student G </a:t>
            </a:r>
          </a:p>
          <a:p>
            <a:pPr marL="0" indent="0">
              <a:lnSpc>
                <a:spcPct val="70000"/>
              </a:lnSpc>
              <a:buNone/>
            </a:pPr>
            <a:r>
              <a:rPr lang="en-US" altLang="ja-JP" dirty="0" smtClean="0">
                <a:solidFill>
                  <a:srgbClr val="000000"/>
                </a:solidFill>
              </a:rPr>
              <a:t>Paired with K</a:t>
            </a:r>
          </a:p>
          <a:p>
            <a:pPr marL="0" indent="0">
              <a:lnSpc>
                <a:spcPct val="70000"/>
              </a:lnSpc>
              <a:buNone/>
            </a:pPr>
            <a:r>
              <a:rPr lang="en-US" altLang="ja-JP" dirty="0" smtClean="0">
                <a:solidFill>
                  <a:srgbClr val="000000"/>
                </a:solidFill>
              </a:rPr>
              <a:t>From 1</a:t>
            </a:r>
            <a:r>
              <a:rPr lang="en-US" altLang="ja-JP" baseline="30000" dirty="0" smtClean="0">
                <a:solidFill>
                  <a:srgbClr val="000000"/>
                </a:solidFill>
              </a:rPr>
              <a:t>st</a:t>
            </a:r>
            <a:r>
              <a:rPr lang="en-US" altLang="ja-JP" dirty="0" smtClean="0">
                <a:solidFill>
                  <a:srgbClr val="000000"/>
                </a:solidFill>
              </a:rPr>
              <a:t> to 3</a:t>
            </a:r>
            <a:r>
              <a:rPr lang="en-US" altLang="ja-JP" baseline="30000" dirty="0" smtClean="0">
                <a:solidFill>
                  <a:srgbClr val="000000"/>
                </a:solidFill>
              </a:rPr>
              <a:t>rd</a:t>
            </a:r>
            <a:r>
              <a:rPr lang="en-US" altLang="ja-JP" dirty="0" smtClean="0">
                <a:solidFill>
                  <a:srgbClr val="000000"/>
                </a:solidFill>
              </a:rPr>
              <a:t> lesson                           </a:t>
            </a:r>
            <a:endParaRPr lang="en-US" altLang="ja-JP" dirty="0">
              <a:solidFill>
                <a:srgbClr val="000000"/>
              </a:solidFill>
            </a:endParaRPr>
          </a:p>
        </p:txBody>
      </p:sp>
      <p:sp>
        <p:nvSpPr>
          <p:cNvPr id="2" name="角丸四角形吹き出し 1"/>
          <p:cNvSpPr/>
          <p:nvPr/>
        </p:nvSpPr>
        <p:spPr>
          <a:xfrm>
            <a:off x="1168802" y="2852936"/>
            <a:ext cx="6198799" cy="1296142"/>
          </a:xfrm>
          <a:prstGeom prst="wedgeRoundRectCallout">
            <a:avLst>
              <a:gd name="adj1" fmla="val -15709"/>
              <a:gd name="adj2" fmla="val -62211"/>
              <a:gd name="adj3" fmla="val 16667"/>
            </a:avLst>
          </a:prstGeom>
          <a:solidFill>
            <a:schemeClr val="tx1">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Changed from independent problem solving to problem solving under peer instruction and pictures in the handouts</a:t>
            </a:r>
          </a:p>
        </p:txBody>
      </p:sp>
      <p:sp>
        <p:nvSpPr>
          <p:cNvPr id="13" name="角丸四角形吹き出し 12"/>
          <p:cNvSpPr/>
          <p:nvPr/>
        </p:nvSpPr>
        <p:spPr>
          <a:xfrm>
            <a:off x="7367601" y="2852936"/>
            <a:ext cx="4641447" cy="964523"/>
          </a:xfrm>
          <a:prstGeom prst="wedgeRoundRectCallout">
            <a:avLst>
              <a:gd name="adj1" fmla="val -20097"/>
              <a:gd name="adj2" fmla="val -65278"/>
              <a:gd name="adj3" fmla="val 16667"/>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Case3( in </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11</a:t>
            </a:r>
            <a:r>
              <a:rPr lang="en-US" altLang="ja-JP" baseline="30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th</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lesson )</a:t>
            </a:r>
          </a:p>
          <a:p>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Interaction </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between A and </a:t>
            </a: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G</a:t>
            </a:r>
          </a:p>
        </p:txBody>
      </p:sp>
      <p:sp>
        <p:nvSpPr>
          <p:cNvPr id="16" name="角丸四角形吹き出し 15"/>
          <p:cNvSpPr/>
          <p:nvPr/>
        </p:nvSpPr>
        <p:spPr>
          <a:xfrm>
            <a:off x="1413892" y="5877272"/>
            <a:ext cx="5029461" cy="964523"/>
          </a:xfrm>
          <a:prstGeom prst="wedgeRoundRectCallout">
            <a:avLst>
              <a:gd name="adj1" fmla="val -20097"/>
              <a:gd name="adj2" fmla="val -65278"/>
              <a:gd name="adj3" fmla="val 16667"/>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Case2 ( in </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en-US" altLang="ja-JP" baseline="30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nd</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lesson )</a:t>
            </a:r>
          </a:p>
          <a:p>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Interaction </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between G and K</a:t>
            </a:r>
            <a:endPar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吹き出し 9"/>
          <p:cNvSpPr/>
          <p:nvPr/>
        </p:nvSpPr>
        <p:spPr>
          <a:xfrm>
            <a:off x="7678588" y="3976645"/>
            <a:ext cx="4314879" cy="964523"/>
          </a:xfrm>
          <a:prstGeom prst="wedgeRoundRectCallout">
            <a:avLst>
              <a:gd name="adj1" fmla="val -20097"/>
              <a:gd name="adj2" fmla="val -65278"/>
              <a:gd name="adj3" fmla="val 16667"/>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rgbClr val="000000"/>
                </a:solidFill>
                <a:latin typeface="HG丸ｺﾞｼｯｸM-PRO"/>
                <a:ea typeface="HG丸ｺﾞｼｯｸM-PRO"/>
                <a:cs typeface="HG丸ｺﾞｼｯｸM-PRO"/>
              </a:rPr>
              <a:t>Case4( </a:t>
            </a:r>
            <a:r>
              <a:rPr lang="en-US" altLang="ja-JP" dirty="0">
                <a:solidFill>
                  <a:srgbClr val="000000"/>
                </a:solidFill>
                <a:latin typeface="HG丸ｺﾞｼｯｸM-PRO"/>
                <a:ea typeface="HG丸ｺﾞｼｯｸM-PRO"/>
                <a:cs typeface="HG丸ｺﾞｼｯｸM-PRO"/>
              </a:rPr>
              <a:t>in </a:t>
            </a:r>
            <a:r>
              <a:rPr lang="en-US" altLang="ja-JP" dirty="0" smtClean="0">
                <a:solidFill>
                  <a:srgbClr val="000000"/>
                </a:solidFill>
                <a:latin typeface="HG丸ｺﾞｼｯｸM-PRO"/>
                <a:ea typeface="HG丸ｺﾞｼｯｸM-PRO"/>
                <a:cs typeface="HG丸ｺﾞｼｯｸM-PRO"/>
              </a:rPr>
              <a:t>11</a:t>
            </a:r>
            <a:r>
              <a:rPr lang="en-US" altLang="ja-JP" baseline="30000" dirty="0" smtClean="0">
                <a:solidFill>
                  <a:srgbClr val="000000"/>
                </a:solidFill>
                <a:latin typeface="HG丸ｺﾞｼｯｸM-PRO"/>
                <a:ea typeface="HG丸ｺﾞｼｯｸM-PRO"/>
                <a:cs typeface="HG丸ｺﾞｼｯｸM-PRO"/>
              </a:rPr>
              <a:t>th</a:t>
            </a:r>
            <a:r>
              <a:rPr lang="en-US" altLang="ja-JP" dirty="0" smtClean="0">
                <a:solidFill>
                  <a:srgbClr val="000000"/>
                </a:solidFill>
                <a:latin typeface="HG丸ｺﾞｼｯｸM-PRO"/>
                <a:ea typeface="HG丸ｺﾞｼｯｸM-PRO"/>
                <a:cs typeface="HG丸ｺﾞｼｯｸM-PRO"/>
              </a:rPr>
              <a:t> </a:t>
            </a:r>
            <a:r>
              <a:rPr lang="en-US" altLang="ja-JP" dirty="0">
                <a:solidFill>
                  <a:srgbClr val="000000"/>
                </a:solidFill>
                <a:latin typeface="HG丸ｺﾞｼｯｸM-PRO"/>
                <a:ea typeface="HG丸ｺﾞｼｯｸM-PRO"/>
                <a:cs typeface="HG丸ｺﾞｼｯｸM-PRO"/>
              </a:rPr>
              <a:t>lesson )</a:t>
            </a:r>
          </a:p>
          <a:p>
            <a:r>
              <a:rPr lang="en-US" altLang="ja-JP" dirty="0">
                <a:solidFill>
                  <a:srgbClr val="000000"/>
                </a:solidFill>
                <a:latin typeface="HG丸ｺﾞｼｯｸM-PRO"/>
                <a:ea typeface="HG丸ｺﾞｼｯｸM-PRO"/>
                <a:cs typeface="HG丸ｺﾞｼｯｸM-PRO"/>
              </a:rPr>
              <a:t>voluntary </a:t>
            </a:r>
            <a:r>
              <a:rPr lang="en-US" altLang="ja-JP" dirty="0" smtClean="0">
                <a:solidFill>
                  <a:srgbClr val="000000"/>
                </a:solidFill>
                <a:latin typeface="HG丸ｺﾞｼｯｸM-PRO"/>
                <a:ea typeface="HG丸ｺﾞｼｯｸM-PRO"/>
                <a:cs typeface="HG丸ｺﾞｼｯｸM-PRO"/>
              </a:rPr>
              <a:t>learning with </a:t>
            </a:r>
            <a:r>
              <a:rPr lang="en-US" altLang="ja-JP" dirty="0">
                <a:solidFill>
                  <a:srgbClr val="000000"/>
                </a:solidFill>
                <a:latin typeface="HG丸ｺﾞｼｯｸM-PRO"/>
                <a:ea typeface="HG丸ｺﾞｼｯｸM-PRO"/>
                <a:cs typeface="HG丸ｺﾞｼｯｸM-PRO"/>
              </a:rPr>
              <a:t>G</a:t>
            </a:r>
          </a:p>
        </p:txBody>
      </p:sp>
      <p:sp>
        <p:nvSpPr>
          <p:cNvPr id="12" name="タイトル 1"/>
          <p:cNvSpPr txBox="1">
            <a:spLocks/>
          </p:cNvSpPr>
          <p:nvPr/>
        </p:nvSpPr>
        <p:spPr>
          <a:xfrm>
            <a:off x="1168802" y="116632"/>
            <a:ext cx="10157354" cy="936104"/>
          </a:xfrm>
          <a:prstGeom prst="rect">
            <a:avLst/>
          </a:prstGeom>
        </p:spPr>
        <p:txBody>
          <a:bodyPr vert="horz" lIns="121899" tIns="60949" rIns="121899" bIns="60949" rtlCol="0" anchor="b">
            <a:normAutofit fontScale="85000" lnSpcReduction="10000"/>
          </a:bodyPr>
          <a:lstStyle>
            <a:defPPr>
              <a:defRPr lang="en-US"/>
            </a:defPPr>
            <a:lvl1pPr>
              <a:lnSpc>
                <a:spcPct val="85000"/>
              </a:lnSpc>
              <a:spcBef>
                <a:spcPct val="0"/>
              </a:spcBef>
              <a:buNone/>
              <a:tabLst/>
              <a:defRPr kumimoji="1" sz="4800" b="1" u="sng" cap="none" baseline="0">
                <a:solidFill>
                  <a:schemeClr val="tx1">
                    <a:lumMod val="50000"/>
                  </a:schemeClr>
                </a:solidFill>
                <a:latin typeface="Corbel" panose="020B0503020204020204" pitchFamily="34" charset="0"/>
                <a:ea typeface="Meiryo UI" panose="020B0604030504040204" pitchFamily="50" charset="-128"/>
                <a:cs typeface="Meiryo UI" panose="020B0604030504040204" pitchFamily="50" charset="-128"/>
              </a:defRPr>
            </a:lvl1pPr>
          </a:lstStyle>
          <a:p>
            <a:r>
              <a:rPr lang="en-US" altLang="ja-JP" dirty="0" smtClean="0"/>
              <a:t>Case1(Interaction between A and B)(cont’d)</a:t>
            </a:r>
            <a:endParaRPr lang="en-US" altLang="ja-JP" dirty="0"/>
          </a:p>
        </p:txBody>
      </p:sp>
    </p:spTree>
    <p:extLst>
      <p:ext uri="{BB962C8B-B14F-4D97-AF65-F5344CB8AC3E}">
        <p14:creationId xmlns:p14="http://schemas.microsoft.com/office/powerpoint/2010/main" val="414970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575037" y="1288478"/>
            <a:ext cx="11613788" cy="4807527"/>
          </a:xfrm>
        </p:spPr>
        <p:txBody>
          <a:bodyPr>
            <a:normAutofit/>
          </a:bodyPr>
          <a:lstStyle/>
          <a:p>
            <a:pPr marL="457200" indent="-457200">
              <a:buFont typeface="Wingdings" panose="05000000000000000000" pitchFamily="2" charset="2"/>
              <a:buChar char="l"/>
            </a:pPr>
            <a:r>
              <a:rPr lang="en-US" altLang="ja-JP" sz="2800" dirty="0" smtClean="0"/>
              <a:t>In 1st lesson</a:t>
            </a:r>
          </a:p>
          <a:p>
            <a:pPr marL="457200" indent="-457200">
              <a:buFont typeface="Wingdings" panose="05000000000000000000" pitchFamily="2" charset="2"/>
              <a:buChar char="Ø"/>
            </a:pPr>
            <a:r>
              <a:rPr lang="en-US" altLang="ja-JP" sz="2600" dirty="0" smtClean="0"/>
              <a:t>They are good at listening, so they finished the task more quickly than any other students in a class. After finishing, they only checked their answers and never made any mistakes.(FN08)</a:t>
            </a:r>
            <a:endParaRPr lang="en-US" altLang="ja-JP" sz="2600" dirty="0"/>
          </a:p>
          <a:p>
            <a:pPr marL="457200" indent="-457200">
              <a:buFont typeface="Wingdings" panose="05000000000000000000" pitchFamily="2" charset="2"/>
              <a:buChar char="l"/>
            </a:pPr>
            <a:r>
              <a:rPr lang="en-US" altLang="ja-JP" sz="2600" dirty="0" smtClean="0"/>
              <a:t>In 2nd lesson</a:t>
            </a:r>
          </a:p>
          <a:p>
            <a:pPr marL="457200" indent="-457200">
              <a:buFont typeface="Wingdings" panose="05000000000000000000" pitchFamily="2" charset="2"/>
              <a:buChar char="Ø"/>
            </a:pPr>
            <a:r>
              <a:rPr lang="en-US" altLang="ja-JP" sz="2600" dirty="0" smtClean="0"/>
              <a:t>Once G found that their answers were correct, but she misunderstood a small part of story content , she questioned K many times in order to confirm her understanding.(FN05</a:t>
            </a:r>
            <a:r>
              <a:rPr lang="ja-JP" altLang="en-US" sz="2600" dirty="0" smtClean="0"/>
              <a:t>）</a:t>
            </a:r>
            <a:endParaRPr lang="ja-JP" altLang="en-US" sz="2600" dirty="0"/>
          </a:p>
        </p:txBody>
      </p:sp>
      <p:sp>
        <p:nvSpPr>
          <p:cNvPr id="6" name="タイトル 1"/>
          <p:cNvSpPr txBox="1">
            <a:spLocks/>
          </p:cNvSpPr>
          <p:nvPr/>
        </p:nvSpPr>
        <p:spPr>
          <a:xfrm>
            <a:off x="1168802" y="116632"/>
            <a:ext cx="10157354" cy="936104"/>
          </a:xfrm>
          <a:prstGeom prst="rect">
            <a:avLst/>
          </a:prstGeom>
        </p:spPr>
        <p:txBody>
          <a:bodyPr vert="horz" lIns="121899" tIns="60949" rIns="121899" bIns="60949" rtlCol="0" anchor="b">
            <a:normAutofit/>
          </a:bodyPr>
          <a:lstStyle>
            <a:defPPr>
              <a:defRPr lang="en-US"/>
            </a:defPPr>
            <a:lvl1pPr>
              <a:lnSpc>
                <a:spcPct val="85000"/>
              </a:lnSpc>
              <a:spcBef>
                <a:spcPct val="0"/>
              </a:spcBef>
              <a:buNone/>
              <a:tabLst/>
              <a:defRPr kumimoji="1" sz="4800" b="1" u="sng" cap="none" baseline="0">
                <a:solidFill>
                  <a:schemeClr val="tx1">
                    <a:lumMod val="50000"/>
                  </a:schemeClr>
                </a:solidFill>
                <a:latin typeface="Corbel" panose="020B0503020204020204" pitchFamily="34" charset="0"/>
                <a:ea typeface="Meiryo UI" panose="020B0604030504040204" pitchFamily="50" charset="-128"/>
                <a:cs typeface="Meiryo UI" panose="020B0604030504040204" pitchFamily="50" charset="-128"/>
              </a:defRPr>
            </a:lvl1pPr>
          </a:lstStyle>
          <a:p>
            <a:r>
              <a:rPr lang="en-US" altLang="ja-JP" dirty="0" smtClean="0"/>
              <a:t>Case2(Interaction between G and K)</a:t>
            </a:r>
          </a:p>
        </p:txBody>
      </p:sp>
    </p:spTree>
    <p:extLst>
      <p:ext uri="{BB962C8B-B14F-4D97-AF65-F5344CB8AC3E}">
        <p14:creationId xmlns:p14="http://schemas.microsoft.com/office/powerpoint/2010/main" val="56513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inVertical)">
                                      <p:cBhvr>
                                        <p:cTn id="15" dur="500"/>
                                        <p:tgtEl>
                                          <p:spTgt spid="4">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arn(inVertical)">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405560" y="1288478"/>
            <a:ext cx="11567260" cy="4807527"/>
          </a:xfrm>
        </p:spPr>
        <p:txBody>
          <a:bodyPr>
            <a:noAutofit/>
          </a:bodyPr>
          <a:lstStyle/>
          <a:p>
            <a:pPr marL="457200" indent="-457200">
              <a:lnSpc>
                <a:spcPct val="50000"/>
              </a:lnSpc>
              <a:buFont typeface="Wingdings" panose="05000000000000000000" pitchFamily="2" charset="2"/>
              <a:buChar char="l"/>
            </a:pPr>
            <a:r>
              <a:rPr lang="en-US" altLang="ja-JP" sz="2800" dirty="0"/>
              <a:t>Peer activity to check what they listened to in </a:t>
            </a:r>
            <a:r>
              <a:rPr lang="en-US" altLang="ja-JP" sz="2800" dirty="0" smtClean="0"/>
              <a:t>2nd lesson</a:t>
            </a:r>
          </a:p>
          <a:p>
            <a:pPr marL="0" indent="0">
              <a:lnSpc>
                <a:spcPct val="50000"/>
              </a:lnSpc>
              <a:buNone/>
            </a:pPr>
            <a:r>
              <a:rPr lang="en-US" altLang="ja-JP" sz="2800" dirty="0" smtClean="0"/>
              <a:t>(after checking their answers)</a:t>
            </a:r>
            <a:endParaRPr lang="en-US" altLang="ja-JP" sz="2800" dirty="0"/>
          </a:p>
          <a:p>
            <a:pPr marL="342900" indent="-342900">
              <a:lnSpc>
                <a:spcPct val="50000"/>
              </a:lnSpc>
              <a:buFont typeface="Wingdings" charset="2"/>
              <a:buChar char="Ø"/>
            </a:pPr>
            <a:r>
              <a:rPr lang="en-US" altLang="ja-JP" sz="2400" dirty="0" smtClean="0"/>
              <a:t>G</a:t>
            </a:r>
            <a:r>
              <a:rPr lang="ja-JP" altLang="en-US" sz="2400" dirty="0" smtClean="0"/>
              <a:t>：</a:t>
            </a:r>
            <a:r>
              <a:rPr lang="en-US" altLang="ja-JP" sz="2400" dirty="0" smtClean="0"/>
              <a:t>My answers are </a:t>
            </a:r>
            <a:r>
              <a:rPr lang="en-US" altLang="ja-JP" dirty="0" smtClean="0"/>
              <a:t>all same as K’s. OK.</a:t>
            </a:r>
            <a:endParaRPr lang="en-US" altLang="ja-JP" sz="2400" dirty="0"/>
          </a:p>
          <a:p>
            <a:pPr marL="45720" indent="0">
              <a:lnSpc>
                <a:spcPct val="50000"/>
              </a:lnSpc>
              <a:buNone/>
            </a:pPr>
            <a:r>
              <a:rPr lang="en-US" altLang="ja-JP" sz="2400" dirty="0" smtClean="0"/>
              <a:t> </a:t>
            </a:r>
            <a:r>
              <a:rPr lang="ja-JP" altLang="ja-JP" sz="2400" dirty="0" smtClean="0"/>
              <a:t>　</a:t>
            </a:r>
            <a:r>
              <a:rPr lang="en-US" altLang="ja-JP" sz="2400" dirty="0" smtClean="0"/>
              <a:t>T</a:t>
            </a:r>
            <a:r>
              <a:rPr lang="ja-JP" altLang="en-US" sz="2400" dirty="0" smtClean="0"/>
              <a:t>：</a:t>
            </a:r>
            <a:r>
              <a:rPr lang="en-US" altLang="ja-JP" sz="2400" dirty="0" smtClean="0"/>
              <a:t>Good! </a:t>
            </a:r>
            <a:r>
              <a:rPr lang="en-US" altLang="ja-JP" dirty="0" smtClean="0"/>
              <a:t>Well, </a:t>
            </a:r>
            <a:r>
              <a:rPr lang="en-US" altLang="ja-JP" dirty="0" smtClean="0">
                <a:solidFill>
                  <a:srgbClr val="FF0000"/>
                </a:solidFill>
              </a:rPr>
              <a:t>why did you choose this answer</a:t>
            </a:r>
            <a:r>
              <a:rPr lang="en-US" altLang="ja-JP" dirty="0" smtClean="0"/>
              <a:t>?</a:t>
            </a:r>
            <a:endParaRPr lang="en-US" altLang="ja-JP" sz="2400" dirty="0" smtClean="0"/>
          </a:p>
          <a:p>
            <a:pPr marL="45720" indent="0">
              <a:lnSpc>
                <a:spcPct val="50000"/>
              </a:lnSpc>
              <a:buNone/>
            </a:pPr>
            <a:r>
              <a:rPr lang="ja-JP" altLang="en-US" sz="2400" dirty="0"/>
              <a:t>　</a:t>
            </a:r>
            <a:r>
              <a:rPr lang="en-US" altLang="ja-JP" sz="2400" dirty="0" smtClean="0"/>
              <a:t>G</a:t>
            </a:r>
            <a:r>
              <a:rPr lang="ja-JP" altLang="en-US" sz="2400" dirty="0" smtClean="0"/>
              <a:t>：</a:t>
            </a:r>
            <a:r>
              <a:rPr lang="en-US" altLang="ja-JP" sz="2400" dirty="0" smtClean="0"/>
              <a:t>Because he couldn’t help canceling his </a:t>
            </a:r>
            <a:r>
              <a:rPr lang="en-US" altLang="ja-JP" dirty="0" smtClean="0"/>
              <a:t>appointment with his friend</a:t>
            </a:r>
            <a:r>
              <a:rPr lang="en-US" altLang="ja-JP" sz="2400" dirty="0" smtClean="0"/>
              <a:t>.</a:t>
            </a:r>
          </a:p>
          <a:p>
            <a:pPr marL="45720" indent="0">
              <a:lnSpc>
                <a:spcPct val="50000"/>
              </a:lnSpc>
              <a:buNone/>
            </a:pPr>
            <a:r>
              <a:rPr lang="ja-JP" altLang="en-US" sz="2400" dirty="0"/>
              <a:t>　</a:t>
            </a:r>
            <a:r>
              <a:rPr lang="en-US" altLang="ja-JP" sz="2400" dirty="0" smtClean="0"/>
              <a:t>K</a:t>
            </a:r>
            <a:r>
              <a:rPr lang="ja-JP" altLang="en-US" sz="2400" dirty="0" smtClean="0"/>
              <a:t>：</a:t>
            </a:r>
            <a:r>
              <a:rPr lang="en-US" altLang="ja-JP" sz="2400" dirty="0" smtClean="0"/>
              <a:t>Did he? Is it because he didn’t want to go?</a:t>
            </a:r>
          </a:p>
          <a:p>
            <a:pPr marL="45720" indent="0">
              <a:lnSpc>
                <a:spcPct val="50000"/>
              </a:lnSpc>
              <a:buNone/>
            </a:pPr>
            <a:r>
              <a:rPr lang="ja-JP" altLang="en-US" sz="2400" dirty="0"/>
              <a:t>　</a:t>
            </a:r>
            <a:r>
              <a:rPr lang="en-US" altLang="ja-JP" sz="2400" dirty="0" smtClean="0"/>
              <a:t>T</a:t>
            </a:r>
            <a:r>
              <a:rPr lang="ja-JP" altLang="en-US" sz="2400" dirty="0" smtClean="0"/>
              <a:t>：</a:t>
            </a:r>
            <a:r>
              <a:rPr lang="en-US" altLang="ja-JP" sz="2400" dirty="0" smtClean="0"/>
              <a:t>Ok, so let’s check this part. </a:t>
            </a:r>
            <a:r>
              <a:rPr lang="en-US" altLang="ja-JP" sz="2400" dirty="0" smtClean="0">
                <a:solidFill>
                  <a:srgbClr val="FF0000"/>
                </a:solidFill>
              </a:rPr>
              <a:t>Why did he decide not to go?</a:t>
            </a:r>
            <a:endParaRPr lang="en-US" altLang="ja-JP" sz="2400" dirty="0">
              <a:solidFill>
                <a:srgbClr val="FF0000"/>
              </a:solidFill>
            </a:endParaRPr>
          </a:p>
          <a:p>
            <a:pPr marL="45720" indent="0">
              <a:lnSpc>
                <a:spcPct val="50000"/>
              </a:lnSpc>
              <a:buNone/>
            </a:pPr>
            <a:r>
              <a:rPr lang="en-US" altLang="ja-JP" sz="2400" dirty="0" smtClean="0"/>
              <a:t>(After they listened to the content again)</a:t>
            </a:r>
            <a:r>
              <a:rPr lang="ja-JP" altLang="en-US" sz="2400" dirty="0"/>
              <a:t>　</a:t>
            </a:r>
            <a:endParaRPr lang="en-US" altLang="ja-JP" sz="2400" dirty="0" smtClean="0"/>
          </a:p>
          <a:p>
            <a:pPr marL="45720" indent="0">
              <a:lnSpc>
                <a:spcPct val="50000"/>
              </a:lnSpc>
              <a:buNone/>
            </a:pPr>
            <a:r>
              <a:rPr lang="en-US" altLang="ja-JP" dirty="0"/>
              <a:t> </a:t>
            </a:r>
            <a:r>
              <a:rPr lang="en-US" altLang="ja-JP" dirty="0" smtClean="0"/>
              <a:t> </a:t>
            </a:r>
            <a:r>
              <a:rPr lang="en-US" altLang="ja-JP" sz="2400" dirty="0" smtClean="0"/>
              <a:t>K</a:t>
            </a:r>
            <a:r>
              <a:rPr lang="ja-JP" altLang="en-US" sz="2400" dirty="0" smtClean="0"/>
              <a:t>：</a:t>
            </a:r>
            <a:r>
              <a:rPr lang="en-US" altLang="ja-JP" sz="2400" dirty="0" smtClean="0"/>
              <a:t>Yes, I’m right. He said he couldn’t help cancelling.</a:t>
            </a:r>
          </a:p>
          <a:p>
            <a:pPr marL="45720" indent="0">
              <a:lnSpc>
                <a:spcPct val="50000"/>
              </a:lnSpc>
              <a:buNone/>
            </a:pPr>
            <a:r>
              <a:rPr lang="en-US" altLang="ja-JP" dirty="0"/>
              <a:t> </a:t>
            </a:r>
            <a:r>
              <a:rPr lang="en-US" altLang="ja-JP" dirty="0" smtClean="0"/>
              <a:t> T</a:t>
            </a:r>
            <a:r>
              <a:rPr lang="ja-JP" altLang="en-US" dirty="0" smtClean="0"/>
              <a:t>：</a:t>
            </a:r>
            <a:r>
              <a:rPr lang="en-US" altLang="ja-JP" dirty="0" smtClean="0">
                <a:solidFill>
                  <a:srgbClr val="FF0000"/>
                </a:solidFill>
              </a:rPr>
              <a:t>K, he couldn’t go, because?</a:t>
            </a:r>
          </a:p>
          <a:p>
            <a:pPr marL="45720" indent="0">
              <a:lnSpc>
                <a:spcPct val="50000"/>
              </a:lnSpc>
              <a:buNone/>
            </a:pPr>
            <a:r>
              <a:rPr lang="en-US" altLang="ja-JP" sz="2400" dirty="0"/>
              <a:t> </a:t>
            </a:r>
            <a:r>
              <a:rPr lang="ja-JP" altLang="en-US" dirty="0" smtClean="0"/>
              <a:t> </a:t>
            </a:r>
            <a:r>
              <a:rPr lang="en-US" altLang="ja-JP" dirty="0" smtClean="0"/>
              <a:t>K</a:t>
            </a:r>
            <a:r>
              <a:rPr lang="ja-JP" altLang="en-US" dirty="0" smtClean="0"/>
              <a:t>：</a:t>
            </a:r>
            <a:r>
              <a:rPr lang="en-US" altLang="ja-JP" dirty="0" smtClean="0"/>
              <a:t>He wanted to go but he had a lot of things to do this weekend.  </a:t>
            </a:r>
            <a:endParaRPr lang="en-US" altLang="ja-JP" sz="2400" dirty="0" smtClean="0"/>
          </a:p>
          <a:p>
            <a:pPr marL="45720" indent="0">
              <a:lnSpc>
                <a:spcPct val="50000"/>
              </a:lnSpc>
              <a:buNone/>
            </a:pPr>
            <a:r>
              <a:rPr lang="ja-JP" altLang="en-US" sz="2400" dirty="0"/>
              <a:t>　</a:t>
            </a:r>
            <a:r>
              <a:rPr lang="en-US" altLang="ja-JP" sz="2400" dirty="0" smtClean="0"/>
              <a:t>T</a:t>
            </a:r>
            <a:r>
              <a:rPr lang="ja-JP" altLang="en-US" sz="2400" dirty="0" smtClean="0"/>
              <a:t>：</a:t>
            </a:r>
            <a:r>
              <a:rPr lang="en-US" altLang="ja-JP" sz="2400" dirty="0" smtClean="0">
                <a:solidFill>
                  <a:srgbClr val="FF0000"/>
                </a:solidFill>
              </a:rPr>
              <a:t>What did he need to do this weekend?</a:t>
            </a:r>
          </a:p>
        </p:txBody>
      </p:sp>
      <p:sp>
        <p:nvSpPr>
          <p:cNvPr id="5" name="タイトル 1"/>
          <p:cNvSpPr txBox="1">
            <a:spLocks/>
          </p:cNvSpPr>
          <p:nvPr/>
        </p:nvSpPr>
        <p:spPr>
          <a:xfrm>
            <a:off x="1168802" y="116632"/>
            <a:ext cx="10157354" cy="936104"/>
          </a:xfrm>
          <a:prstGeom prst="rect">
            <a:avLst/>
          </a:prstGeom>
        </p:spPr>
        <p:txBody>
          <a:bodyPr vert="horz" lIns="121899" tIns="60949" rIns="121899" bIns="60949" rtlCol="0" anchor="b">
            <a:normAutofit fontScale="85000" lnSpcReduction="10000"/>
          </a:bodyPr>
          <a:lstStyle>
            <a:defPPr>
              <a:defRPr lang="en-US"/>
            </a:defPPr>
            <a:lvl1pPr>
              <a:lnSpc>
                <a:spcPct val="85000"/>
              </a:lnSpc>
              <a:spcBef>
                <a:spcPct val="0"/>
              </a:spcBef>
              <a:buNone/>
              <a:tabLst/>
              <a:defRPr kumimoji="1" sz="4800" b="1" u="sng" cap="none" baseline="0">
                <a:solidFill>
                  <a:schemeClr val="tx1">
                    <a:lumMod val="50000"/>
                  </a:schemeClr>
                </a:solidFill>
                <a:latin typeface="Corbel" panose="020B0503020204020204" pitchFamily="34" charset="0"/>
                <a:ea typeface="Meiryo UI" panose="020B0604030504040204" pitchFamily="50" charset="-128"/>
                <a:cs typeface="Meiryo UI" panose="020B0604030504040204" pitchFamily="50" charset="-128"/>
              </a:defRPr>
            </a:lvl1pPr>
          </a:lstStyle>
          <a:p>
            <a:r>
              <a:rPr lang="en-US" altLang="ja-JP" dirty="0" smtClean="0"/>
              <a:t>Case2(Interaction </a:t>
            </a:r>
            <a:r>
              <a:rPr lang="en-US" altLang="ja-JP" dirty="0"/>
              <a:t>between G and </a:t>
            </a:r>
            <a:r>
              <a:rPr lang="en-US" altLang="ja-JP" dirty="0" smtClean="0"/>
              <a:t>K)(cont’d)</a:t>
            </a:r>
            <a:endParaRPr lang="en-US" altLang="ja-JP" dirty="0"/>
          </a:p>
        </p:txBody>
      </p:sp>
    </p:spTree>
    <p:extLst>
      <p:ext uri="{BB962C8B-B14F-4D97-AF65-F5344CB8AC3E}">
        <p14:creationId xmlns:p14="http://schemas.microsoft.com/office/powerpoint/2010/main" val="226700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additive="base">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 calcmode="lin" valueType="num">
                                      <p:cBhvr additive="base">
                                        <p:cTn id="3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 calcmode="lin" valueType="num">
                                      <p:cBhvr additive="base">
                                        <p:cTn id="4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 calcmode="lin" valueType="num">
                                      <p:cBhvr additive="base">
                                        <p:cTn id="4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405560" y="1288478"/>
            <a:ext cx="11567260" cy="4807527"/>
          </a:xfrm>
        </p:spPr>
        <p:txBody>
          <a:bodyPr>
            <a:noAutofit/>
          </a:bodyPr>
          <a:lstStyle/>
          <a:p>
            <a:pPr marL="457200" indent="-457200">
              <a:lnSpc>
                <a:spcPct val="50000"/>
              </a:lnSpc>
              <a:buFont typeface="Wingdings" panose="05000000000000000000" pitchFamily="2" charset="2"/>
              <a:buChar char="l"/>
            </a:pPr>
            <a:r>
              <a:rPr lang="en-US" altLang="ja-JP" sz="2800" dirty="0"/>
              <a:t>Peer activity to check what they listened to in </a:t>
            </a:r>
            <a:r>
              <a:rPr lang="en-US" altLang="ja-JP" sz="2800" dirty="0" smtClean="0"/>
              <a:t>2nd lesson</a:t>
            </a:r>
          </a:p>
          <a:p>
            <a:pPr marL="342900" indent="-342900">
              <a:lnSpc>
                <a:spcPct val="50000"/>
              </a:lnSpc>
              <a:buFont typeface="Wingdings" charset="2"/>
              <a:buChar char="Ø"/>
            </a:pPr>
            <a:r>
              <a:rPr lang="en-US" altLang="ja-JP" sz="2400" dirty="0" smtClean="0"/>
              <a:t>G</a:t>
            </a:r>
            <a:r>
              <a:rPr lang="ja-JP" altLang="en-US" sz="2400" dirty="0" smtClean="0"/>
              <a:t>：</a:t>
            </a:r>
            <a:r>
              <a:rPr lang="en-US" altLang="ja-JP" sz="2400" dirty="0" smtClean="0"/>
              <a:t>He </a:t>
            </a:r>
            <a:r>
              <a:rPr lang="en-US" altLang="ja-JP" dirty="0" smtClean="0"/>
              <a:t>had to write a report for his company.</a:t>
            </a:r>
            <a:endParaRPr lang="en-US" altLang="ja-JP" sz="2400" dirty="0"/>
          </a:p>
          <a:p>
            <a:pPr marL="45720" indent="0">
              <a:lnSpc>
                <a:spcPct val="50000"/>
              </a:lnSpc>
              <a:buNone/>
            </a:pPr>
            <a:r>
              <a:rPr lang="en-US" altLang="ja-JP" sz="2400" dirty="0" smtClean="0"/>
              <a:t> </a:t>
            </a:r>
            <a:r>
              <a:rPr lang="ja-JP" altLang="ja-JP" sz="2400" dirty="0" smtClean="0"/>
              <a:t>　</a:t>
            </a:r>
            <a:r>
              <a:rPr lang="en-US" altLang="ja-JP" dirty="0"/>
              <a:t>T</a:t>
            </a:r>
            <a:r>
              <a:rPr lang="ja-JP" altLang="en-US" sz="2400" dirty="0" smtClean="0"/>
              <a:t>：</a:t>
            </a:r>
            <a:r>
              <a:rPr lang="en-US" altLang="ja-JP" sz="2400" dirty="0" smtClean="0"/>
              <a:t>Yes, and? K?</a:t>
            </a:r>
          </a:p>
          <a:p>
            <a:pPr marL="45720" indent="0">
              <a:lnSpc>
                <a:spcPct val="50000"/>
              </a:lnSpc>
              <a:buNone/>
            </a:pPr>
            <a:r>
              <a:rPr lang="ja-JP" altLang="en-US" sz="2400" dirty="0"/>
              <a:t>　</a:t>
            </a:r>
            <a:r>
              <a:rPr lang="ja-JP" altLang="en-US" sz="2400" dirty="0" smtClean="0"/>
              <a:t> </a:t>
            </a:r>
            <a:r>
              <a:rPr lang="en-US" altLang="ja-JP" sz="2400" dirty="0" smtClean="0"/>
              <a:t>K</a:t>
            </a:r>
            <a:r>
              <a:rPr lang="ja-JP" altLang="en-US" sz="2400" dirty="0" smtClean="0"/>
              <a:t>：</a:t>
            </a:r>
            <a:r>
              <a:rPr lang="en-US" altLang="ja-JP" dirty="0" err="1" smtClean="0"/>
              <a:t>Ah,,He</a:t>
            </a:r>
            <a:r>
              <a:rPr lang="en-US" altLang="ja-JP" dirty="0" smtClean="0"/>
              <a:t> had an appointment to meet his customer?</a:t>
            </a:r>
            <a:r>
              <a:rPr lang="en-US" altLang="ja-JP" dirty="0" smtClean="0">
                <a:solidFill>
                  <a:srgbClr val="FF0000"/>
                </a:solidFill>
              </a:rPr>
              <a:t>(confirming)</a:t>
            </a:r>
            <a:endParaRPr lang="en-US" altLang="ja-JP" sz="2400" dirty="0" smtClean="0">
              <a:solidFill>
                <a:srgbClr val="FF0000"/>
              </a:solidFill>
            </a:endParaRPr>
          </a:p>
          <a:p>
            <a:pPr marL="45720" indent="0">
              <a:lnSpc>
                <a:spcPct val="50000"/>
              </a:lnSpc>
              <a:buNone/>
            </a:pPr>
            <a:r>
              <a:rPr lang="ja-JP" altLang="en-US" sz="2400" dirty="0"/>
              <a:t>　</a:t>
            </a:r>
            <a:r>
              <a:rPr lang="ja-JP" altLang="en-US" sz="2400" dirty="0" smtClean="0"/>
              <a:t> </a:t>
            </a:r>
            <a:r>
              <a:rPr lang="en-US" altLang="ja-JP" sz="2400" dirty="0" smtClean="0"/>
              <a:t>G</a:t>
            </a:r>
            <a:r>
              <a:rPr lang="ja-JP" altLang="en-US" sz="2400" dirty="0" smtClean="0"/>
              <a:t>：</a:t>
            </a:r>
            <a:r>
              <a:rPr lang="en-US" altLang="ja-JP" dirty="0" smtClean="0"/>
              <a:t>Yes.</a:t>
            </a:r>
            <a:endParaRPr lang="en-US" altLang="ja-JP" sz="2400" dirty="0" smtClean="0"/>
          </a:p>
          <a:p>
            <a:pPr marL="45720" indent="0">
              <a:lnSpc>
                <a:spcPct val="50000"/>
              </a:lnSpc>
              <a:buNone/>
            </a:pPr>
            <a:r>
              <a:rPr lang="ja-JP" altLang="en-US" sz="2400" dirty="0"/>
              <a:t>　</a:t>
            </a:r>
            <a:r>
              <a:rPr lang="ja-JP" altLang="en-US" sz="2400" dirty="0" smtClean="0"/>
              <a:t> </a:t>
            </a:r>
            <a:r>
              <a:rPr lang="en-US" altLang="ja-JP" sz="2400" dirty="0" smtClean="0"/>
              <a:t>K</a:t>
            </a:r>
            <a:r>
              <a:rPr lang="ja-JP" altLang="en-US" sz="2400" dirty="0" smtClean="0"/>
              <a:t>：</a:t>
            </a:r>
            <a:r>
              <a:rPr lang="en-US" altLang="ja-JP" sz="2400" dirty="0" smtClean="0"/>
              <a:t>So, He wanted to meet his friend, but he was too busy to meet his </a:t>
            </a:r>
          </a:p>
          <a:p>
            <a:pPr marL="45720" indent="0">
              <a:lnSpc>
                <a:spcPct val="50000"/>
              </a:lnSpc>
              <a:buNone/>
            </a:pPr>
            <a:r>
              <a:rPr lang="en-US" altLang="ja-JP" dirty="0"/>
              <a:t> </a:t>
            </a:r>
            <a:r>
              <a:rPr lang="en-US" altLang="ja-JP" dirty="0" smtClean="0"/>
              <a:t>      </a:t>
            </a:r>
            <a:r>
              <a:rPr lang="en-US" altLang="ja-JP" sz="2400" dirty="0" smtClean="0"/>
              <a:t>friend, right</a:t>
            </a:r>
            <a:r>
              <a:rPr lang="en-US" altLang="ja-JP" dirty="0"/>
              <a:t>?</a:t>
            </a:r>
            <a:r>
              <a:rPr lang="en-US" altLang="ja-JP" dirty="0">
                <a:solidFill>
                  <a:srgbClr val="FF0000"/>
                </a:solidFill>
              </a:rPr>
              <a:t>(confirming)</a:t>
            </a:r>
          </a:p>
          <a:p>
            <a:pPr marL="45720" indent="0">
              <a:lnSpc>
                <a:spcPct val="50000"/>
              </a:lnSpc>
              <a:buNone/>
            </a:pPr>
            <a:r>
              <a:rPr lang="en-US" altLang="ja-JP" dirty="0" smtClean="0"/>
              <a:t>   G</a:t>
            </a:r>
            <a:r>
              <a:rPr lang="ja-JP" altLang="en-US" sz="2400" dirty="0" smtClean="0"/>
              <a:t>：</a:t>
            </a:r>
            <a:r>
              <a:rPr lang="en-US" altLang="ja-JP" sz="2400" dirty="0" smtClean="0"/>
              <a:t>Yes, he was busy.</a:t>
            </a:r>
          </a:p>
          <a:p>
            <a:pPr marL="45720" indent="0">
              <a:lnSpc>
                <a:spcPct val="50000"/>
              </a:lnSpc>
              <a:buNone/>
            </a:pPr>
            <a:r>
              <a:rPr lang="en-US" altLang="ja-JP" dirty="0"/>
              <a:t> </a:t>
            </a:r>
            <a:r>
              <a:rPr lang="en-US" altLang="ja-JP" dirty="0" smtClean="0"/>
              <a:t>  K</a:t>
            </a:r>
            <a:r>
              <a:rPr lang="ja-JP" altLang="en-US" dirty="0" smtClean="0"/>
              <a:t>：</a:t>
            </a:r>
            <a:r>
              <a:rPr lang="en-US" altLang="ja-JP" dirty="0" smtClean="0"/>
              <a:t>That’s why he couldn’t help cancelling. Not because he didn’t want.  </a:t>
            </a:r>
            <a:endParaRPr lang="en-US" altLang="ja-JP" sz="2400" dirty="0" smtClean="0"/>
          </a:p>
          <a:p>
            <a:pPr marL="45720" indent="0">
              <a:lnSpc>
                <a:spcPct val="50000"/>
              </a:lnSpc>
              <a:buNone/>
            </a:pPr>
            <a:r>
              <a:rPr lang="ja-JP" altLang="en-US" sz="2400" dirty="0" smtClean="0"/>
              <a:t> </a:t>
            </a:r>
            <a:r>
              <a:rPr lang="ja-JP" altLang="en-US" sz="2400" dirty="0"/>
              <a:t>　</a:t>
            </a:r>
            <a:r>
              <a:rPr lang="en-US" altLang="ja-JP" sz="2400" dirty="0" smtClean="0"/>
              <a:t>G</a:t>
            </a:r>
            <a:r>
              <a:rPr lang="ja-JP" altLang="en-US" dirty="0" smtClean="0"/>
              <a:t>：</a:t>
            </a:r>
            <a:r>
              <a:rPr lang="en-US" altLang="ja-JP" dirty="0" smtClean="0"/>
              <a:t>Ri</a:t>
            </a:r>
            <a:r>
              <a:rPr lang="en-US" altLang="ja-JP" sz="2400" dirty="0" smtClean="0"/>
              <a:t>ght. </a:t>
            </a:r>
          </a:p>
          <a:p>
            <a:pPr marL="45720" indent="0">
              <a:lnSpc>
                <a:spcPct val="50000"/>
              </a:lnSpc>
              <a:buNone/>
            </a:pPr>
            <a:r>
              <a:rPr lang="ja-JP" altLang="en-US" dirty="0"/>
              <a:t>　 </a:t>
            </a:r>
            <a:r>
              <a:rPr lang="en-US" altLang="ja-JP" dirty="0" smtClean="0"/>
              <a:t>K</a:t>
            </a:r>
            <a:r>
              <a:rPr lang="ja-JP" altLang="en-US" dirty="0" smtClean="0"/>
              <a:t>：</a:t>
            </a:r>
            <a:r>
              <a:rPr lang="en-US" altLang="ja-JP" dirty="0" smtClean="0"/>
              <a:t>I</a:t>
            </a:r>
            <a:r>
              <a:rPr lang="ja-JP" altLang="en-US" dirty="0"/>
              <a:t> </a:t>
            </a:r>
            <a:r>
              <a:rPr lang="en-US" altLang="ja-JP" dirty="0" smtClean="0"/>
              <a:t>could answer correctly, but misunderstood the story.</a:t>
            </a:r>
            <a:endParaRPr lang="en-US" altLang="ja-JP" sz="2400" dirty="0" smtClean="0"/>
          </a:p>
          <a:p>
            <a:pPr marL="0" indent="0">
              <a:lnSpc>
                <a:spcPct val="50000"/>
              </a:lnSpc>
              <a:buNone/>
            </a:pPr>
            <a:endParaRPr lang="en-US" altLang="ja-JP" sz="2400" dirty="0"/>
          </a:p>
        </p:txBody>
      </p:sp>
      <p:sp>
        <p:nvSpPr>
          <p:cNvPr id="5" name="タイトル 1"/>
          <p:cNvSpPr txBox="1">
            <a:spLocks/>
          </p:cNvSpPr>
          <p:nvPr/>
        </p:nvSpPr>
        <p:spPr>
          <a:xfrm>
            <a:off x="1168802" y="116632"/>
            <a:ext cx="10542234" cy="936104"/>
          </a:xfrm>
          <a:prstGeom prst="rect">
            <a:avLst/>
          </a:prstGeom>
        </p:spPr>
        <p:txBody>
          <a:bodyPr vert="horz" lIns="121899" tIns="60949" rIns="121899" bIns="60949" rtlCol="0" anchor="b">
            <a:normAutofit fontScale="85000" lnSpcReduction="10000"/>
          </a:bodyPr>
          <a:lstStyle>
            <a:defPPr>
              <a:defRPr lang="en-US"/>
            </a:defPPr>
            <a:lvl1pPr>
              <a:lnSpc>
                <a:spcPct val="85000"/>
              </a:lnSpc>
              <a:spcBef>
                <a:spcPct val="0"/>
              </a:spcBef>
              <a:buNone/>
              <a:tabLst/>
              <a:defRPr kumimoji="1" sz="4800" b="1" u="sng" cap="none" baseline="0">
                <a:solidFill>
                  <a:schemeClr val="tx1">
                    <a:lumMod val="50000"/>
                  </a:schemeClr>
                </a:solidFill>
                <a:latin typeface="Corbel" panose="020B0503020204020204" pitchFamily="34" charset="0"/>
                <a:ea typeface="Meiryo UI" panose="020B0604030504040204" pitchFamily="50" charset="-128"/>
                <a:cs typeface="Meiryo UI" panose="020B0604030504040204" pitchFamily="50" charset="-128"/>
              </a:defRPr>
            </a:lvl1pPr>
          </a:lstStyle>
          <a:p>
            <a:r>
              <a:rPr lang="en-US" altLang="ja-JP" dirty="0"/>
              <a:t>Case2(Interaction between G and K)(</a:t>
            </a:r>
            <a:r>
              <a:rPr lang="en-US" altLang="ja-JP" dirty="0" smtClean="0"/>
              <a:t>cont’d)</a:t>
            </a:r>
            <a:endParaRPr lang="en-US" altLang="ja-JP" dirty="0"/>
          </a:p>
        </p:txBody>
      </p:sp>
    </p:spTree>
    <p:extLst>
      <p:ext uri="{BB962C8B-B14F-4D97-AF65-F5344CB8AC3E}">
        <p14:creationId xmlns:p14="http://schemas.microsoft.com/office/powerpoint/2010/main" val="238175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additive="base">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 calcmode="lin" valueType="num">
                                      <p:cBhvr additive="base">
                                        <p:cTn id="3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 calcmode="lin" valueType="num">
                                      <p:cBhvr additive="base">
                                        <p:cTn id="4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吹き出し 15"/>
          <p:cNvSpPr/>
          <p:nvPr/>
        </p:nvSpPr>
        <p:spPr>
          <a:xfrm>
            <a:off x="1413892" y="5877272"/>
            <a:ext cx="10297144" cy="936104"/>
          </a:xfrm>
          <a:prstGeom prst="wedgeRoundRectCallout">
            <a:avLst>
              <a:gd name="adj1" fmla="val -20097"/>
              <a:gd name="adj2" fmla="val -65278"/>
              <a:gd name="adj3" fmla="val 16667"/>
            </a:avLst>
          </a:prstGeom>
          <a:solidFill>
            <a:schemeClr val="tx1">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Did not contribute to peer </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activities but interactions (such as questioning) was </a:t>
            </a: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increased to confirm her understanding</a:t>
            </a:r>
          </a:p>
        </p:txBody>
      </p:sp>
      <p:sp>
        <p:nvSpPr>
          <p:cNvPr id="5" name="下矢印 4"/>
          <p:cNvSpPr/>
          <p:nvPr/>
        </p:nvSpPr>
        <p:spPr>
          <a:xfrm rot="16200000">
            <a:off x="5460818" y="-3282219"/>
            <a:ext cx="2016224" cy="10830147"/>
          </a:xfrm>
          <a:prstGeom prst="downArrow">
            <a:avLst>
              <a:gd name="adj1" fmla="val 50000"/>
              <a:gd name="adj2" fmla="val 42508"/>
            </a:avLst>
          </a:prstGeom>
          <a:solidFill>
            <a:srgbClr val="92D050"/>
          </a:solidFill>
          <a:ln w="76200" cmpd="sng">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曲折矢印 8"/>
          <p:cNvSpPr/>
          <p:nvPr/>
        </p:nvSpPr>
        <p:spPr>
          <a:xfrm rot="16200000" flipV="1">
            <a:off x="1989956" y="1340768"/>
            <a:ext cx="3384375" cy="5256583"/>
          </a:xfrm>
          <a:prstGeom prst="bentArrow">
            <a:avLst>
              <a:gd name="adj1" fmla="val 27737"/>
              <a:gd name="adj2" fmla="val 25000"/>
              <a:gd name="adj3" fmla="val 34782"/>
              <a:gd name="adj4" fmla="val 12318"/>
            </a:avLst>
          </a:prstGeom>
          <a:solidFill>
            <a:schemeClr val="tx1">
              <a:lumMod val="60000"/>
              <a:lumOff val="40000"/>
            </a:schemeClr>
          </a:solidFill>
          <a:ln w="76200" cmpd="sng">
            <a:solidFill>
              <a:schemeClr val="tx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コンテンツ プレースホルダー 3"/>
          <p:cNvSpPr>
            <a:spLocks noGrp="1"/>
          </p:cNvSpPr>
          <p:nvPr>
            <p:ph idx="1"/>
          </p:nvPr>
        </p:nvSpPr>
        <p:spPr>
          <a:xfrm>
            <a:off x="975521" y="1124744"/>
            <a:ext cx="10955197" cy="4992599"/>
          </a:xfrm>
        </p:spPr>
        <p:txBody>
          <a:bodyPr>
            <a:normAutofit/>
          </a:bodyPr>
          <a:lstStyle/>
          <a:p>
            <a:pPr marL="0" indent="0">
              <a:lnSpc>
                <a:spcPct val="70000"/>
              </a:lnSpc>
              <a:buNone/>
            </a:pPr>
            <a:r>
              <a:rPr lang="en-US" altLang="ja-JP" sz="3200" dirty="0" smtClean="0">
                <a:solidFill>
                  <a:srgbClr val="000000"/>
                </a:solidFill>
              </a:rPr>
              <a:t>Student A</a:t>
            </a:r>
          </a:p>
          <a:p>
            <a:pPr marL="0" indent="0">
              <a:lnSpc>
                <a:spcPct val="70000"/>
              </a:lnSpc>
              <a:buNone/>
            </a:pPr>
            <a:r>
              <a:rPr lang="en-US" altLang="ja-JP" dirty="0" smtClean="0">
                <a:solidFill>
                  <a:srgbClr val="000000"/>
                </a:solidFill>
              </a:rPr>
              <a:t>Paired with B                       Paired </a:t>
            </a:r>
            <a:r>
              <a:rPr lang="en-US" altLang="ja-JP" dirty="0">
                <a:solidFill>
                  <a:srgbClr val="000000"/>
                </a:solidFill>
              </a:rPr>
              <a:t>with G after 4</a:t>
            </a:r>
            <a:r>
              <a:rPr lang="en-US" altLang="ja-JP" baseline="30000" dirty="0">
                <a:solidFill>
                  <a:srgbClr val="000000"/>
                </a:solidFill>
              </a:rPr>
              <a:t>th</a:t>
            </a:r>
            <a:r>
              <a:rPr lang="en-US" altLang="ja-JP" dirty="0">
                <a:solidFill>
                  <a:srgbClr val="000000"/>
                </a:solidFill>
              </a:rPr>
              <a:t> lesson</a:t>
            </a:r>
            <a:endParaRPr lang="en-US" altLang="ja-JP" dirty="0" smtClean="0">
              <a:solidFill>
                <a:srgbClr val="000000"/>
              </a:solidFill>
            </a:endParaRPr>
          </a:p>
          <a:p>
            <a:pPr marL="0" indent="0">
              <a:lnSpc>
                <a:spcPct val="70000"/>
              </a:lnSpc>
              <a:buNone/>
            </a:pPr>
            <a:r>
              <a:rPr lang="en-US" altLang="ja-JP" dirty="0" smtClean="0">
                <a:solidFill>
                  <a:srgbClr val="000000"/>
                </a:solidFill>
              </a:rPr>
              <a:t>from 1</a:t>
            </a:r>
            <a:r>
              <a:rPr lang="en-US" altLang="ja-JP" baseline="30000" dirty="0" smtClean="0">
                <a:solidFill>
                  <a:srgbClr val="000000"/>
                </a:solidFill>
              </a:rPr>
              <a:t>st</a:t>
            </a:r>
            <a:r>
              <a:rPr lang="en-US" altLang="ja-JP" dirty="0" smtClean="0">
                <a:solidFill>
                  <a:srgbClr val="000000"/>
                </a:solidFill>
              </a:rPr>
              <a:t> to 3</a:t>
            </a:r>
            <a:r>
              <a:rPr lang="en-US" altLang="ja-JP" baseline="30000" dirty="0" smtClean="0">
                <a:solidFill>
                  <a:srgbClr val="000000"/>
                </a:solidFill>
              </a:rPr>
              <a:t>rd</a:t>
            </a:r>
            <a:r>
              <a:rPr lang="en-US" altLang="ja-JP" dirty="0" smtClean="0">
                <a:solidFill>
                  <a:srgbClr val="000000"/>
                </a:solidFill>
              </a:rPr>
              <a:t> lesson</a:t>
            </a:r>
          </a:p>
          <a:p>
            <a:pPr marL="0" indent="0">
              <a:lnSpc>
                <a:spcPct val="70000"/>
              </a:lnSpc>
              <a:buNone/>
            </a:pPr>
            <a:endParaRPr lang="en-US" altLang="ja-JP" sz="3200" dirty="0">
              <a:solidFill>
                <a:srgbClr val="000000"/>
              </a:solidFill>
            </a:endParaRPr>
          </a:p>
          <a:p>
            <a:pPr marL="0" indent="0">
              <a:lnSpc>
                <a:spcPct val="70000"/>
              </a:lnSpc>
              <a:buNone/>
            </a:pPr>
            <a:endParaRPr lang="en-US" altLang="ja-JP" sz="3200" dirty="0" smtClean="0">
              <a:solidFill>
                <a:srgbClr val="000000"/>
              </a:solidFill>
            </a:endParaRPr>
          </a:p>
          <a:p>
            <a:pPr marL="0" indent="0">
              <a:lnSpc>
                <a:spcPct val="70000"/>
              </a:lnSpc>
              <a:buNone/>
            </a:pPr>
            <a:endParaRPr lang="en-US" altLang="ja-JP" sz="1200" dirty="0" smtClean="0">
              <a:solidFill>
                <a:srgbClr val="000000"/>
              </a:solidFill>
            </a:endParaRPr>
          </a:p>
          <a:p>
            <a:pPr marL="0" indent="0">
              <a:lnSpc>
                <a:spcPct val="70000"/>
              </a:lnSpc>
              <a:buNone/>
            </a:pPr>
            <a:r>
              <a:rPr lang="en-US" altLang="ja-JP" sz="3200" dirty="0" smtClean="0">
                <a:solidFill>
                  <a:srgbClr val="000000"/>
                </a:solidFill>
              </a:rPr>
              <a:t>Student G </a:t>
            </a:r>
          </a:p>
          <a:p>
            <a:pPr marL="0" indent="0">
              <a:lnSpc>
                <a:spcPct val="70000"/>
              </a:lnSpc>
              <a:buNone/>
            </a:pPr>
            <a:r>
              <a:rPr lang="en-US" altLang="ja-JP" dirty="0" smtClean="0">
                <a:solidFill>
                  <a:srgbClr val="000000"/>
                </a:solidFill>
              </a:rPr>
              <a:t>Paired with K</a:t>
            </a:r>
          </a:p>
          <a:p>
            <a:pPr marL="0" indent="0">
              <a:lnSpc>
                <a:spcPct val="70000"/>
              </a:lnSpc>
              <a:buNone/>
            </a:pPr>
            <a:r>
              <a:rPr lang="en-US" altLang="ja-JP" dirty="0" smtClean="0">
                <a:solidFill>
                  <a:srgbClr val="000000"/>
                </a:solidFill>
              </a:rPr>
              <a:t>From 1</a:t>
            </a:r>
            <a:r>
              <a:rPr lang="en-US" altLang="ja-JP" baseline="30000" dirty="0" smtClean="0">
                <a:solidFill>
                  <a:srgbClr val="000000"/>
                </a:solidFill>
              </a:rPr>
              <a:t>st</a:t>
            </a:r>
            <a:r>
              <a:rPr lang="en-US" altLang="ja-JP" dirty="0" smtClean="0">
                <a:solidFill>
                  <a:srgbClr val="000000"/>
                </a:solidFill>
              </a:rPr>
              <a:t> to 3</a:t>
            </a:r>
            <a:r>
              <a:rPr lang="en-US" altLang="ja-JP" baseline="30000" dirty="0" smtClean="0">
                <a:solidFill>
                  <a:srgbClr val="000000"/>
                </a:solidFill>
              </a:rPr>
              <a:t>rd</a:t>
            </a:r>
            <a:r>
              <a:rPr lang="en-US" altLang="ja-JP" dirty="0" smtClean="0">
                <a:solidFill>
                  <a:srgbClr val="000000"/>
                </a:solidFill>
              </a:rPr>
              <a:t> lesson                           </a:t>
            </a:r>
            <a:endParaRPr lang="en-US" altLang="ja-JP" dirty="0">
              <a:solidFill>
                <a:srgbClr val="000000"/>
              </a:solidFill>
            </a:endParaRPr>
          </a:p>
        </p:txBody>
      </p:sp>
      <p:sp>
        <p:nvSpPr>
          <p:cNvPr id="2" name="角丸四角形吹き出し 1"/>
          <p:cNvSpPr/>
          <p:nvPr/>
        </p:nvSpPr>
        <p:spPr>
          <a:xfrm>
            <a:off x="693812" y="2852936"/>
            <a:ext cx="6673789" cy="1296142"/>
          </a:xfrm>
          <a:prstGeom prst="wedgeRoundRectCallout">
            <a:avLst>
              <a:gd name="adj1" fmla="val -15709"/>
              <a:gd name="adj2" fmla="val -62211"/>
              <a:gd name="adj3" fmla="val 16667"/>
            </a:avLst>
          </a:prstGeom>
          <a:solidFill>
            <a:schemeClr val="tx1">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Changed from independent problem solving to problem solving under peer instruction and pictures in the handouts</a:t>
            </a:r>
          </a:p>
        </p:txBody>
      </p:sp>
      <p:sp>
        <p:nvSpPr>
          <p:cNvPr id="13" name="角丸四角形吹き出し 12"/>
          <p:cNvSpPr/>
          <p:nvPr/>
        </p:nvSpPr>
        <p:spPr>
          <a:xfrm>
            <a:off x="7445931" y="2852936"/>
            <a:ext cx="4742893" cy="964523"/>
          </a:xfrm>
          <a:prstGeom prst="wedgeRoundRectCallout">
            <a:avLst>
              <a:gd name="adj1" fmla="val -20097"/>
              <a:gd name="adj2" fmla="val -65278"/>
              <a:gd name="adj3" fmla="val 16667"/>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Case3( in a 11</a:t>
            </a:r>
            <a:r>
              <a:rPr lang="en-US" altLang="ja-JP"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th</a:t>
            </a: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lesson )</a:t>
            </a:r>
          </a:p>
          <a:p>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Interaction </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between A and </a:t>
            </a: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G</a:t>
            </a:r>
          </a:p>
        </p:txBody>
      </p:sp>
      <p:sp>
        <p:nvSpPr>
          <p:cNvPr id="10" name="角丸四角形吹き出し 9"/>
          <p:cNvSpPr/>
          <p:nvPr/>
        </p:nvSpPr>
        <p:spPr>
          <a:xfrm>
            <a:off x="7750596" y="3976645"/>
            <a:ext cx="4314879" cy="964523"/>
          </a:xfrm>
          <a:prstGeom prst="wedgeRoundRectCallout">
            <a:avLst>
              <a:gd name="adj1" fmla="val -20097"/>
              <a:gd name="adj2" fmla="val -65278"/>
              <a:gd name="adj3" fmla="val 16667"/>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rgbClr val="000000"/>
                </a:solidFill>
                <a:latin typeface="HG丸ｺﾞｼｯｸM-PRO"/>
                <a:ea typeface="HG丸ｺﾞｼｯｸM-PRO"/>
                <a:cs typeface="HG丸ｺﾞｼｯｸM-PRO"/>
              </a:rPr>
              <a:t>Case4( </a:t>
            </a:r>
            <a:r>
              <a:rPr lang="en-US" altLang="ja-JP" dirty="0">
                <a:solidFill>
                  <a:srgbClr val="000000"/>
                </a:solidFill>
                <a:latin typeface="HG丸ｺﾞｼｯｸM-PRO"/>
                <a:ea typeface="HG丸ｺﾞｼｯｸM-PRO"/>
                <a:cs typeface="HG丸ｺﾞｼｯｸM-PRO"/>
              </a:rPr>
              <a:t>in a 11</a:t>
            </a:r>
            <a:r>
              <a:rPr lang="en-US" altLang="ja-JP" baseline="30000" dirty="0">
                <a:solidFill>
                  <a:srgbClr val="000000"/>
                </a:solidFill>
                <a:latin typeface="HG丸ｺﾞｼｯｸM-PRO"/>
                <a:ea typeface="HG丸ｺﾞｼｯｸM-PRO"/>
                <a:cs typeface="HG丸ｺﾞｼｯｸM-PRO"/>
              </a:rPr>
              <a:t>th</a:t>
            </a:r>
            <a:r>
              <a:rPr lang="en-US" altLang="ja-JP" dirty="0">
                <a:solidFill>
                  <a:srgbClr val="000000"/>
                </a:solidFill>
                <a:latin typeface="HG丸ｺﾞｼｯｸM-PRO"/>
                <a:ea typeface="HG丸ｺﾞｼｯｸM-PRO"/>
                <a:cs typeface="HG丸ｺﾞｼｯｸM-PRO"/>
              </a:rPr>
              <a:t> lesson )</a:t>
            </a:r>
          </a:p>
          <a:p>
            <a:r>
              <a:rPr lang="en-US" altLang="ja-JP" dirty="0">
                <a:solidFill>
                  <a:srgbClr val="000000"/>
                </a:solidFill>
                <a:latin typeface="HG丸ｺﾞｼｯｸM-PRO"/>
                <a:ea typeface="HG丸ｺﾞｼｯｸM-PRO"/>
                <a:cs typeface="HG丸ｺﾞｼｯｸM-PRO"/>
              </a:rPr>
              <a:t>voluntary </a:t>
            </a:r>
            <a:r>
              <a:rPr lang="en-US" altLang="ja-JP" dirty="0" smtClean="0">
                <a:solidFill>
                  <a:srgbClr val="000000"/>
                </a:solidFill>
                <a:latin typeface="HG丸ｺﾞｼｯｸM-PRO"/>
                <a:ea typeface="HG丸ｺﾞｼｯｸM-PRO"/>
                <a:cs typeface="HG丸ｺﾞｼｯｸM-PRO"/>
              </a:rPr>
              <a:t>learning with </a:t>
            </a:r>
            <a:r>
              <a:rPr lang="en-US" altLang="ja-JP" dirty="0">
                <a:solidFill>
                  <a:srgbClr val="000000"/>
                </a:solidFill>
                <a:latin typeface="HG丸ｺﾞｼｯｸM-PRO"/>
                <a:ea typeface="HG丸ｺﾞｼｯｸM-PRO"/>
                <a:cs typeface="HG丸ｺﾞｼｯｸM-PRO"/>
              </a:rPr>
              <a:t>G</a:t>
            </a:r>
          </a:p>
        </p:txBody>
      </p:sp>
      <p:sp>
        <p:nvSpPr>
          <p:cNvPr id="12" name="タイトル 1"/>
          <p:cNvSpPr txBox="1">
            <a:spLocks/>
          </p:cNvSpPr>
          <p:nvPr/>
        </p:nvSpPr>
        <p:spPr>
          <a:xfrm>
            <a:off x="1168802" y="116632"/>
            <a:ext cx="10542234" cy="936104"/>
          </a:xfrm>
          <a:prstGeom prst="rect">
            <a:avLst/>
          </a:prstGeom>
        </p:spPr>
        <p:txBody>
          <a:bodyPr vert="horz" lIns="121899" tIns="60949" rIns="121899" bIns="60949" rtlCol="0" anchor="b">
            <a:normAutofit fontScale="85000" lnSpcReduction="10000"/>
          </a:bodyPr>
          <a:lstStyle>
            <a:defPPr>
              <a:defRPr lang="en-US"/>
            </a:defPPr>
            <a:lvl1pPr>
              <a:lnSpc>
                <a:spcPct val="85000"/>
              </a:lnSpc>
              <a:spcBef>
                <a:spcPct val="0"/>
              </a:spcBef>
              <a:buNone/>
              <a:tabLst/>
              <a:defRPr kumimoji="1" sz="4800" b="1" u="sng" cap="none" baseline="0">
                <a:solidFill>
                  <a:schemeClr val="tx1">
                    <a:lumMod val="50000"/>
                  </a:schemeClr>
                </a:solidFill>
                <a:latin typeface="Corbel" panose="020B0503020204020204" pitchFamily="34" charset="0"/>
                <a:ea typeface="Meiryo UI" panose="020B0604030504040204" pitchFamily="50" charset="-128"/>
                <a:cs typeface="Meiryo UI" panose="020B0604030504040204" pitchFamily="50" charset="-128"/>
              </a:defRPr>
            </a:lvl1pPr>
          </a:lstStyle>
          <a:p>
            <a:r>
              <a:rPr lang="en-US" altLang="ja-JP" dirty="0"/>
              <a:t>Case2(Interaction between G and K)(</a:t>
            </a:r>
            <a:r>
              <a:rPr lang="en-US" altLang="ja-JP" dirty="0" smtClean="0"/>
              <a:t>cont’d)</a:t>
            </a:r>
            <a:endParaRPr lang="en-US" altLang="ja-JP" dirty="0"/>
          </a:p>
        </p:txBody>
      </p:sp>
    </p:spTree>
    <p:extLst>
      <p:ext uri="{BB962C8B-B14F-4D97-AF65-F5344CB8AC3E}">
        <p14:creationId xmlns:p14="http://schemas.microsoft.com/office/powerpoint/2010/main" val="111706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575037" y="1288478"/>
            <a:ext cx="11613788" cy="4807527"/>
          </a:xfrm>
        </p:spPr>
        <p:txBody>
          <a:bodyPr>
            <a:normAutofit/>
          </a:bodyPr>
          <a:lstStyle/>
          <a:p>
            <a:pPr marL="457200" indent="-457200">
              <a:buFont typeface="Wingdings" panose="05000000000000000000" pitchFamily="2" charset="2"/>
              <a:buChar char="l"/>
            </a:pPr>
            <a:r>
              <a:rPr lang="en-US" altLang="ja-JP" sz="2800" dirty="0" smtClean="0"/>
              <a:t>In 11th lesson</a:t>
            </a:r>
            <a:endParaRPr lang="ja-JP" altLang="en-US" sz="2800" dirty="0"/>
          </a:p>
          <a:p>
            <a:pPr>
              <a:buFont typeface="Wingdings" panose="05000000000000000000" pitchFamily="2" charset="2"/>
              <a:buChar char="Ø"/>
            </a:pPr>
            <a:r>
              <a:rPr lang="en-US" altLang="ja-JP" sz="2800" dirty="0" smtClean="0"/>
              <a:t>When A listened to the content individually, she took notes of the time indicating on media player. In peer session, they reproduced collaboratively the story of the content they listened to. Every time A found the point she missed, she listened to the content again.(FN33</a:t>
            </a:r>
            <a:r>
              <a:rPr lang="ja-JP" altLang="en-US" sz="2600" dirty="0" smtClean="0"/>
              <a:t>）</a:t>
            </a:r>
            <a:endParaRPr lang="ja-JP" altLang="en-US" sz="2600" dirty="0"/>
          </a:p>
        </p:txBody>
      </p:sp>
      <p:sp>
        <p:nvSpPr>
          <p:cNvPr id="6" name="タイトル 1"/>
          <p:cNvSpPr txBox="1">
            <a:spLocks/>
          </p:cNvSpPr>
          <p:nvPr/>
        </p:nvSpPr>
        <p:spPr>
          <a:xfrm>
            <a:off x="1168802" y="116632"/>
            <a:ext cx="10157354" cy="936104"/>
          </a:xfrm>
          <a:prstGeom prst="rect">
            <a:avLst/>
          </a:prstGeom>
        </p:spPr>
        <p:txBody>
          <a:bodyPr vert="horz" lIns="121899" tIns="60949" rIns="121899" bIns="60949" rtlCol="0" anchor="b">
            <a:normAutofit/>
          </a:bodyPr>
          <a:lstStyle>
            <a:defPPr>
              <a:defRPr lang="en-US"/>
            </a:defPPr>
            <a:lvl1pPr>
              <a:lnSpc>
                <a:spcPct val="85000"/>
              </a:lnSpc>
              <a:spcBef>
                <a:spcPct val="0"/>
              </a:spcBef>
              <a:buNone/>
              <a:tabLst/>
              <a:defRPr kumimoji="1" sz="4800" b="1" u="sng" cap="none" baseline="0">
                <a:solidFill>
                  <a:schemeClr val="tx1">
                    <a:lumMod val="50000"/>
                  </a:schemeClr>
                </a:solidFill>
                <a:latin typeface="Corbel" panose="020B0503020204020204" pitchFamily="34" charset="0"/>
                <a:ea typeface="Meiryo UI" panose="020B0604030504040204" pitchFamily="50" charset="-128"/>
                <a:cs typeface="Meiryo UI" panose="020B0604030504040204" pitchFamily="50" charset="-128"/>
              </a:defRPr>
            </a:lvl1pPr>
          </a:lstStyle>
          <a:p>
            <a:r>
              <a:rPr lang="en-US" altLang="ja-JP" dirty="0" smtClean="0"/>
              <a:t>Case3(Interaction between A and </a:t>
            </a:r>
            <a:r>
              <a:rPr lang="en-US" altLang="ja-JP" dirty="0"/>
              <a:t>G</a:t>
            </a:r>
            <a:r>
              <a:rPr lang="en-US" altLang="ja-JP" dirty="0" smtClean="0"/>
              <a:t>)</a:t>
            </a:r>
          </a:p>
        </p:txBody>
      </p:sp>
    </p:spTree>
    <p:extLst>
      <p:ext uri="{BB962C8B-B14F-4D97-AF65-F5344CB8AC3E}">
        <p14:creationId xmlns:p14="http://schemas.microsoft.com/office/powerpoint/2010/main" val="421425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837828" y="1288477"/>
            <a:ext cx="10729192" cy="5127978"/>
          </a:xfrm>
        </p:spPr>
        <p:txBody>
          <a:bodyPr>
            <a:noAutofit/>
          </a:bodyPr>
          <a:lstStyle/>
          <a:p>
            <a:pPr marL="457200" indent="-457200">
              <a:lnSpc>
                <a:spcPct val="60000"/>
              </a:lnSpc>
              <a:buFont typeface="Wingdings" panose="05000000000000000000" pitchFamily="2" charset="2"/>
              <a:buChar char="l"/>
            </a:pPr>
            <a:r>
              <a:rPr lang="en-US" altLang="ja-JP" sz="2800" dirty="0"/>
              <a:t>Peer activity to check what they listened to in </a:t>
            </a:r>
            <a:r>
              <a:rPr lang="en-US" altLang="ja-JP" sz="2800" dirty="0" smtClean="0"/>
              <a:t>11th </a:t>
            </a:r>
            <a:r>
              <a:rPr lang="en-US" altLang="ja-JP" sz="2800" dirty="0"/>
              <a:t>lesson</a:t>
            </a:r>
          </a:p>
          <a:p>
            <a:pPr marL="457200" indent="-457200">
              <a:lnSpc>
                <a:spcPct val="60000"/>
              </a:lnSpc>
              <a:buFont typeface="Wingdings" panose="05000000000000000000" pitchFamily="2" charset="2"/>
              <a:buChar char="Ø"/>
            </a:pPr>
            <a:r>
              <a:rPr lang="en-US" altLang="ja-JP" dirty="0" smtClean="0"/>
              <a:t>A</a:t>
            </a:r>
            <a:r>
              <a:rPr lang="ja-JP" altLang="en-US" dirty="0" smtClean="0"/>
              <a:t>：</a:t>
            </a:r>
            <a:r>
              <a:rPr lang="en-US" altLang="ja-JP" dirty="0" smtClean="0"/>
              <a:t>One woman came to an old man’s house, then, cigarette?</a:t>
            </a:r>
            <a:r>
              <a:rPr lang="ja-JP" altLang="en-US" dirty="0"/>
              <a:t>　</a:t>
            </a:r>
            <a:endParaRPr lang="en-US" altLang="ja-JP" dirty="0"/>
          </a:p>
          <a:p>
            <a:pPr marL="45720" indent="0">
              <a:lnSpc>
                <a:spcPct val="60000"/>
              </a:lnSpc>
              <a:buNone/>
            </a:pPr>
            <a:r>
              <a:rPr lang="ja-JP" altLang="en-US" dirty="0"/>
              <a:t>　　　 </a:t>
            </a:r>
            <a:r>
              <a:rPr lang="ja-JP" altLang="en-US" dirty="0" smtClean="0"/>
              <a:t>  </a:t>
            </a:r>
            <a:r>
              <a:rPr lang="en-US" altLang="ja-JP" dirty="0" smtClean="0"/>
              <a:t>because she hated cigarette, she went back to the mountain.</a:t>
            </a:r>
          </a:p>
          <a:p>
            <a:pPr marL="45720" indent="0">
              <a:lnSpc>
                <a:spcPct val="60000"/>
              </a:lnSpc>
              <a:buNone/>
            </a:pPr>
            <a:r>
              <a:rPr lang="en-US" altLang="ja-JP" dirty="0">
                <a:solidFill>
                  <a:srgbClr val="FF0000"/>
                </a:solidFill>
              </a:rPr>
              <a:t> </a:t>
            </a:r>
            <a:r>
              <a:rPr lang="en-US" altLang="ja-JP" dirty="0" smtClean="0">
                <a:solidFill>
                  <a:srgbClr val="FF0000"/>
                </a:solidFill>
              </a:rPr>
              <a:t>                                                                               (explanation)</a:t>
            </a:r>
            <a:endParaRPr lang="en-US" altLang="ja-JP" dirty="0">
              <a:solidFill>
                <a:srgbClr val="FF0000"/>
              </a:solidFill>
            </a:endParaRPr>
          </a:p>
          <a:p>
            <a:pPr marL="45720" indent="0">
              <a:lnSpc>
                <a:spcPct val="60000"/>
              </a:lnSpc>
              <a:buNone/>
            </a:pPr>
            <a:r>
              <a:rPr lang="ja-JP" altLang="en-US" dirty="0"/>
              <a:t>　 </a:t>
            </a:r>
            <a:r>
              <a:rPr lang="en-US" altLang="ja-JP" dirty="0"/>
              <a:t>G</a:t>
            </a:r>
            <a:r>
              <a:rPr lang="ja-JP" altLang="en-US" dirty="0" smtClean="0"/>
              <a:t>：</a:t>
            </a:r>
            <a:r>
              <a:rPr lang="en-US" altLang="ja-JP" dirty="0" smtClean="0"/>
              <a:t>Yeah, Because she doesn’t like cigarette, she went out from the</a:t>
            </a:r>
          </a:p>
          <a:p>
            <a:pPr marL="45720" indent="0">
              <a:lnSpc>
                <a:spcPct val="60000"/>
              </a:lnSpc>
              <a:buNone/>
            </a:pPr>
            <a:r>
              <a:rPr lang="en-US" altLang="ja-JP" dirty="0"/>
              <a:t> </a:t>
            </a:r>
            <a:r>
              <a:rPr lang="en-US" altLang="ja-JP" dirty="0" smtClean="0"/>
              <a:t>       house. Next day, she brought money to him. This old man is so </a:t>
            </a:r>
          </a:p>
          <a:p>
            <a:pPr marL="45720" indent="0">
              <a:lnSpc>
                <a:spcPct val="60000"/>
              </a:lnSpc>
              <a:buNone/>
            </a:pPr>
            <a:r>
              <a:rPr lang="en-US" altLang="ja-JP" dirty="0"/>
              <a:t> </a:t>
            </a:r>
            <a:r>
              <a:rPr lang="en-US" altLang="ja-JP" dirty="0" smtClean="0"/>
              <a:t>       clever, isn’t he?</a:t>
            </a:r>
            <a:r>
              <a:rPr lang="en-US" altLang="ja-JP" dirty="0" smtClean="0">
                <a:solidFill>
                  <a:srgbClr val="FF0000"/>
                </a:solidFill>
              </a:rPr>
              <a:t>(co-construction)</a:t>
            </a:r>
            <a:endParaRPr lang="en-US" altLang="ja-JP" dirty="0">
              <a:solidFill>
                <a:srgbClr val="FF0000"/>
              </a:solidFill>
            </a:endParaRPr>
          </a:p>
          <a:p>
            <a:pPr marL="45720" indent="0">
              <a:lnSpc>
                <a:spcPct val="60000"/>
              </a:lnSpc>
              <a:buNone/>
            </a:pPr>
            <a:r>
              <a:rPr lang="ja-JP" altLang="en-US" dirty="0"/>
              <a:t>　 </a:t>
            </a:r>
            <a:r>
              <a:rPr lang="en-US" altLang="ja-JP" dirty="0"/>
              <a:t>A</a:t>
            </a:r>
            <a:r>
              <a:rPr lang="ja-JP" altLang="en-US" dirty="0" smtClean="0"/>
              <a:t>：</a:t>
            </a:r>
            <a:r>
              <a:rPr lang="en-US" altLang="ja-JP" dirty="0" smtClean="0"/>
              <a:t>why?</a:t>
            </a:r>
            <a:r>
              <a:rPr lang="en-US" altLang="ja-JP" dirty="0" smtClean="0">
                <a:solidFill>
                  <a:srgbClr val="FF0000"/>
                </a:solidFill>
              </a:rPr>
              <a:t>(questioning)</a:t>
            </a:r>
            <a:endParaRPr lang="ja-JP" altLang="en-US" dirty="0">
              <a:solidFill>
                <a:srgbClr val="FF0000"/>
              </a:solidFill>
            </a:endParaRPr>
          </a:p>
          <a:p>
            <a:pPr marL="45720" indent="0">
              <a:lnSpc>
                <a:spcPct val="60000"/>
              </a:lnSpc>
              <a:buNone/>
            </a:pPr>
            <a:r>
              <a:rPr lang="en-US" altLang="ja-JP" dirty="0"/>
              <a:t>    G</a:t>
            </a:r>
            <a:r>
              <a:rPr lang="ja-JP" altLang="en-US" dirty="0" smtClean="0"/>
              <a:t>：</a:t>
            </a:r>
            <a:r>
              <a:rPr lang="en-US" altLang="ja-JP" dirty="0" smtClean="0"/>
              <a:t>Because the old man was asked what scared him, he answered</a:t>
            </a:r>
          </a:p>
          <a:p>
            <a:pPr marL="45720" indent="0">
              <a:lnSpc>
                <a:spcPct val="60000"/>
              </a:lnSpc>
              <a:buNone/>
            </a:pPr>
            <a:r>
              <a:rPr lang="en-US" altLang="ja-JP" dirty="0"/>
              <a:t> </a:t>
            </a:r>
            <a:r>
              <a:rPr lang="en-US" altLang="ja-JP" dirty="0" smtClean="0"/>
              <a:t>        ‘money’. That’s why   brought him, you understand? To tell the </a:t>
            </a:r>
          </a:p>
          <a:p>
            <a:pPr marL="45720" indent="0">
              <a:lnSpc>
                <a:spcPct val="60000"/>
              </a:lnSpc>
              <a:buNone/>
            </a:pPr>
            <a:r>
              <a:rPr lang="en-US" altLang="ja-JP" dirty="0"/>
              <a:t> </a:t>
            </a:r>
            <a:r>
              <a:rPr lang="en-US" altLang="ja-JP" dirty="0" smtClean="0"/>
              <a:t>         truth, he loved money but told a lie.</a:t>
            </a:r>
            <a:r>
              <a:rPr lang="en-US" altLang="ja-JP" dirty="0" smtClean="0">
                <a:solidFill>
                  <a:srgbClr val="FF0000"/>
                </a:solidFill>
              </a:rPr>
              <a:t>(explanation)</a:t>
            </a:r>
            <a:endParaRPr lang="ja-JP" altLang="en-US" dirty="0">
              <a:solidFill>
                <a:srgbClr val="FF0000"/>
              </a:solidFill>
            </a:endParaRPr>
          </a:p>
          <a:p>
            <a:pPr marL="0" indent="0">
              <a:lnSpc>
                <a:spcPct val="60000"/>
              </a:lnSpc>
              <a:buNone/>
            </a:pPr>
            <a:r>
              <a:rPr lang="en-US" altLang="ja-JP" dirty="0"/>
              <a:t>     A</a:t>
            </a:r>
            <a:r>
              <a:rPr lang="ja-JP" altLang="en-US" dirty="0"/>
              <a:t>：・・・</a:t>
            </a:r>
            <a:r>
              <a:rPr lang="en-US" altLang="ja-JP" dirty="0"/>
              <a:t>(A</a:t>
            </a:r>
            <a:r>
              <a:rPr lang="ja-JP" altLang="en-US" dirty="0" smtClean="0"/>
              <a:t>：</a:t>
            </a:r>
            <a:r>
              <a:rPr lang="en-US" altLang="ja-JP" dirty="0" smtClean="0"/>
              <a:t>listening again </a:t>
            </a:r>
            <a:r>
              <a:rPr lang="en-US" altLang="ja-JP" dirty="0" smtClean="0">
                <a:solidFill>
                  <a:srgbClr val="FF0000"/>
                </a:solidFill>
              </a:rPr>
              <a:t>G</a:t>
            </a:r>
            <a:r>
              <a:rPr lang="ja-JP" altLang="en-US" dirty="0" smtClean="0">
                <a:solidFill>
                  <a:srgbClr val="FF0000"/>
                </a:solidFill>
              </a:rPr>
              <a:t>：</a:t>
            </a:r>
            <a:r>
              <a:rPr lang="en-US" altLang="ja-JP" dirty="0" smtClean="0">
                <a:solidFill>
                  <a:srgbClr val="FF0000"/>
                </a:solidFill>
              </a:rPr>
              <a:t>waiting</a:t>
            </a:r>
            <a:r>
              <a:rPr lang="ja-JP" altLang="en-US" dirty="0" smtClean="0"/>
              <a:t>）</a:t>
            </a:r>
            <a:endParaRPr lang="en-US" altLang="ja-JP" dirty="0"/>
          </a:p>
        </p:txBody>
      </p:sp>
      <p:sp>
        <p:nvSpPr>
          <p:cNvPr id="5" name="タイトル 1"/>
          <p:cNvSpPr txBox="1">
            <a:spLocks/>
          </p:cNvSpPr>
          <p:nvPr/>
        </p:nvSpPr>
        <p:spPr>
          <a:xfrm>
            <a:off x="1168802" y="116632"/>
            <a:ext cx="10614242" cy="936104"/>
          </a:xfrm>
          <a:prstGeom prst="rect">
            <a:avLst/>
          </a:prstGeom>
        </p:spPr>
        <p:txBody>
          <a:bodyPr vert="horz" lIns="121899" tIns="60949" rIns="121899" bIns="60949" rtlCol="0" anchor="b">
            <a:normAutofit fontScale="85000" lnSpcReduction="10000"/>
          </a:bodyPr>
          <a:lstStyle>
            <a:defPPr>
              <a:defRPr lang="en-US"/>
            </a:defPPr>
            <a:lvl1pPr>
              <a:lnSpc>
                <a:spcPct val="85000"/>
              </a:lnSpc>
              <a:spcBef>
                <a:spcPct val="0"/>
              </a:spcBef>
              <a:buNone/>
              <a:tabLst/>
              <a:defRPr kumimoji="1" sz="4800" b="1" u="sng" cap="none" baseline="0">
                <a:solidFill>
                  <a:schemeClr val="tx1">
                    <a:lumMod val="50000"/>
                  </a:schemeClr>
                </a:solidFill>
                <a:latin typeface="Corbel" panose="020B0503020204020204" pitchFamily="34" charset="0"/>
                <a:ea typeface="Meiryo UI" panose="020B0604030504040204" pitchFamily="50" charset="-128"/>
                <a:cs typeface="Meiryo UI" panose="020B0604030504040204" pitchFamily="50" charset="-128"/>
              </a:defRPr>
            </a:lvl1pPr>
          </a:lstStyle>
          <a:p>
            <a:r>
              <a:rPr lang="en-US" altLang="ja-JP" dirty="0"/>
              <a:t>Case3(Interaction between A and G</a:t>
            </a:r>
            <a:r>
              <a:rPr lang="en-US" altLang="ja-JP" dirty="0" smtClean="0"/>
              <a:t>)(cont’d)</a:t>
            </a:r>
          </a:p>
        </p:txBody>
      </p:sp>
    </p:spTree>
    <p:extLst>
      <p:ext uri="{BB962C8B-B14F-4D97-AF65-F5344CB8AC3E}">
        <p14:creationId xmlns:p14="http://schemas.microsoft.com/office/powerpoint/2010/main" val="305873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additive="base">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 calcmode="lin" valueType="num">
                                      <p:cBhvr additive="base">
                                        <p:cTn id="3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 calcmode="lin" valueType="num">
                                      <p:cBhvr additive="base">
                                        <p:cTn id="4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 calcmode="lin" valueType="num">
                                      <p:cBhvr additive="base">
                                        <p:cTn id="4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621804" y="1288478"/>
            <a:ext cx="11089232" cy="4807527"/>
          </a:xfrm>
        </p:spPr>
        <p:txBody>
          <a:bodyPr vert="horz" lIns="91440" tIns="45720" rIns="91440" bIns="45720" rtlCol="0">
            <a:noAutofit/>
          </a:bodyPr>
          <a:lstStyle/>
          <a:p>
            <a:pPr marL="457200" indent="-457200">
              <a:lnSpc>
                <a:spcPct val="50000"/>
              </a:lnSpc>
              <a:buFont typeface="Wingdings" charset="2"/>
              <a:buChar char="Ø"/>
            </a:pPr>
            <a:r>
              <a:rPr lang="en-US" altLang="ja-JP" dirty="0" smtClean="0"/>
              <a:t>T</a:t>
            </a:r>
            <a:r>
              <a:rPr lang="ja-JP" altLang="en-US" dirty="0" smtClean="0"/>
              <a:t>：</a:t>
            </a:r>
            <a:r>
              <a:rPr lang="en-US" altLang="ja-JP" dirty="0" smtClean="0"/>
              <a:t>Are you alright, A</a:t>
            </a:r>
            <a:r>
              <a:rPr lang="ja-JP" altLang="en-US" dirty="0" smtClean="0"/>
              <a:t>？</a:t>
            </a:r>
            <a:endParaRPr lang="en-US" altLang="ja-JP" dirty="0"/>
          </a:p>
          <a:p>
            <a:pPr marL="0" indent="0">
              <a:lnSpc>
                <a:spcPct val="50000"/>
              </a:lnSpc>
              <a:buNone/>
            </a:pPr>
            <a:r>
              <a:rPr lang="en-US" altLang="ja-JP" dirty="0"/>
              <a:t> </a:t>
            </a:r>
            <a:r>
              <a:rPr lang="en-US" altLang="ja-JP" dirty="0" smtClean="0"/>
              <a:t>   A</a:t>
            </a:r>
            <a:r>
              <a:rPr lang="ja-JP" altLang="en-US" dirty="0" smtClean="0"/>
              <a:t>：</a:t>
            </a:r>
            <a:r>
              <a:rPr lang="en-US" altLang="ja-JP" dirty="0" smtClean="0"/>
              <a:t>um,, I can’t understand.</a:t>
            </a:r>
            <a:endParaRPr lang="en-US" altLang="ja-JP" dirty="0"/>
          </a:p>
          <a:p>
            <a:pPr marL="0" indent="0">
              <a:lnSpc>
                <a:spcPct val="50000"/>
              </a:lnSpc>
              <a:buNone/>
            </a:pPr>
            <a:r>
              <a:rPr lang="en-US" altLang="ja-JP" dirty="0"/>
              <a:t>    </a:t>
            </a:r>
            <a:r>
              <a:rPr lang="en-US" altLang="ja-JP" dirty="0" smtClean="0"/>
              <a:t>G</a:t>
            </a:r>
            <a:r>
              <a:rPr lang="ja-JP" altLang="en-US" dirty="0" smtClean="0"/>
              <a:t>：</a:t>
            </a:r>
            <a:r>
              <a:rPr lang="en-US" altLang="ja-JP" dirty="0" smtClean="0"/>
              <a:t>One woman came to an old man’s house, OK?</a:t>
            </a:r>
            <a:r>
              <a:rPr lang="en-US" altLang="ja-JP" dirty="0" smtClean="0">
                <a:solidFill>
                  <a:srgbClr val="FF0000"/>
                </a:solidFill>
              </a:rPr>
              <a:t> (taking initiative)</a:t>
            </a:r>
            <a:endParaRPr lang="ja-JP" altLang="en-US" dirty="0">
              <a:solidFill>
                <a:srgbClr val="FF0000"/>
              </a:solidFill>
            </a:endParaRPr>
          </a:p>
          <a:p>
            <a:pPr marL="0" indent="0">
              <a:lnSpc>
                <a:spcPct val="50000"/>
              </a:lnSpc>
              <a:buNone/>
            </a:pPr>
            <a:r>
              <a:rPr lang="en-US" altLang="ja-JP" dirty="0"/>
              <a:t>    </a:t>
            </a:r>
            <a:r>
              <a:rPr lang="en-US" altLang="ja-JP" dirty="0" smtClean="0"/>
              <a:t>A</a:t>
            </a:r>
            <a:r>
              <a:rPr lang="ja-JP" altLang="en-US" dirty="0" smtClean="0"/>
              <a:t>：</a:t>
            </a:r>
            <a:r>
              <a:rPr lang="en-US" altLang="ja-JP" dirty="0" smtClean="0"/>
              <a:t>Yes.</a:t>
            </a:r>
            <a:endParaRPr lang="ja-JP" altLang="en-US" dirty="0"/>
          </a:p>
          <a:p>
            <a:pPr marL="0" indent="0">
              <a:lnSpc>
                <a:spcPct val="50000"/>
              </a:lnSpc>
              <a:buNone/>
            </a:pPr>
            <a:r>
              <a:rPr lang="en-US" altLang="ja-JP" dirty="0"/>
              <a:t>    </a:t>
            </a:r>
            <a:r>
              <a:rPr lang="en-US" altLang="ja-JP" dirty="0" smtClean="0"/>
              <a:t>G</a:t>
            </a:r>
            <a:r>
              <a:rPr lang="ja-JP" altLang="en-US" dirty="0" smtClean="0"/>
              <a:t>：</a:t>
            </a:r>
            <a:r>
              <a:rPr lang="en-US" altLang="ja-JP" dirty="0" smtClean="0"/>
              <a:t>It was a </a:t>
            </a:r>
            <a:r>
              <a:rPr lang="en-US" altLang="ja-JP" dirty="0" err="1" smtClean="0"/>
              <a:t>Tanuki</a:t>
            </a:r>
            <a:r>
              <a:rPr lang="en-US" altLang="ja-JP" dirty="0" smtClean="0"/>
              <a:t>(raccoon dog), wasn’t it?</a:t>
            </a:r>
            <a:r>
              <a:rPr lang="en-US" altLang="ja-JP" dirty="0" smtClean="0">
                <a:solidFill>
                  <a:srgbClr val="FF0000"/>
                </a:solidFill>
              </a:rPr>
              <a:t>(questioning)</a:t>
            </a:r>
            <a:endParaRPr lang="ja-JP" altLang="en-US" dirty="0">
              <a:solidFill>
                <a:srgbClr val="FF0000"/>
              </a:solidFill>
            </a:endParaRPr>
          </a:p>
          <a:p>
            <a:pPr marL="0" indent="0">
              <a:lnSpc>
                <a:spcPct val="50000"/>
              </a:lnSpc>
              <a:buNone/>
            </a:pPr>
            <a:r>
              <a:rPr lang="en-US" altLang="ja-JP" dirty="0"/>
              <a:t>    A</a:t>
            </a:r>
            <a:r>
              <a:rPr lang="ja-JP" altLang="en-US" dirty="0" smtClean="0"/>
              <a:t>：</a:t>
            </a:r>
            <a:r>
              <a:rPr lang="en-US" altLang="ja-JP" dirty="0" smtClean="0"/>
              <a:t>OK.</a:t>
            </a:r>
            <a:endParaRPr lang="ja-JP" altLang="en-US" dirty="0"/>
          </a:p>
          <a:p>
            <a:pPr marL="0" indent="0">
              <a:lnSpc>
                <a:spcPct val="50000"/>
              </a:lnSpc>
              <a:buNone/>
            </a:pPr>
            <a:r>
              <a:rPr lang="en-US" altLang="ja-JP" dirty="0"/>
              <a:t>    G</a:t>
            </a:r>
            <a:r>
              <a:rPr lang="ja-JP" altLang="en-US" dirty="0" smtClean="0"/>
              <a:t>：</a:t>
            </a:r>
            <a:r>
              <a:rPr lang="en-US" altLang="ja-JP" dirty="0" smtClean="0"/>
              <a:t>And the old man asked it what scares you, and the answer?</a:t>
            </a:r>
          </a:p>
          <a:p>
            <a:pPr marL="0" indent="0">
              <a:lnSpc>
                <a:spcPct val="50000"/>
              </a:lnSpc>
              <a:buNone/>
            </a:pPr>
            <a:r>
              <a:rPr lang="en-US" altLang="ja-JP" dirty="0">
                <a:solidFill>
                  <a:srgbClr val="FF0000"/>
                </a:solidFill>
              </a:rPr>
              <a:t> </a:t>
            </a:r>
            <a:r>
              <a:rPr lang="en-US" altLang="ja-JP" dirty="0" smtClean="0">
                <a:solidFill>
                  <a:srgbClr val="FF0000"/>
                </a:solidFill>
              </a:rPr>
              <a:t>                                                                             (questioning)</a:t>
            </a:r>
            <a:endParaRPr lang="ja-JP" altLang="en-US" dirty="0">
              <a:solidFill>
                <a:srgbClr val="FF0000"/>
              </a:solidFill>
            </a:endParaRPr>
          </a:p>
          <a:p>
            <a:pPr marL="0" indent="0">
              <a:lnSpc>
                <a:spcPct val="50000"/>
              </a:lnSpc>
              <a:buNone/>
            </a:pPr>
            <a:r>
              <a:rPr lang="en-US" altLang="ja-JP" dirty="0"/>
              <a:t>    A</a:t>
            </a:r>
            <a:r>
              <a:rPr lang="ja-JP" altLang="en-US" dirty="0" smtClean="0"/>
              <a:t>：</a:t>
            </a:r>
            <a:r>
              <a:rPr lang="en-US" altLang="ja-JP" dirty="0" smtClean="0"/>
              <a:t>It said cigarette scares me.</a:t>
            </a:r>
            <a:endParaRPr lang="ja-JP" altLang="en-US" dirty="0"/>
          </a:p>
          <a:p>
            <a:pPr marL="0" indent="0">
              <a:lnSpc>
                <a:spcPct val="50000"/>
              </a:lnSpc>
              <a:buNone/>
            </a:pPr>
            <a:r>
              <a:rPr lang="en-US" altLang="ja-JP" dirty="0"/>
              <a:t>    G</a:t>
            </a:r>
            <a:r>
              <a:rPr lang="ja-JP" altLang="en-US" dirty="0" smtClean="0"/>
              <a:t>：</a:t>
            </a:r>
            <a:r>
              <a:rPr lang="en-US" altLang="ja-JP" dirty="0" smtClean="0"/>
              <a:t>Yes, right. Then </a:t>
            </a:r>
            <a:r>
              <a:rPr lang="en-US" altLang="ja-JP" dirty="0" err="1" smtClean="0"/>
              <a:t>Tanuki</a:t>
            </a:r>
            <a:r>
              <a:rPr lang="en-US" altLang="ja-JP" dirty="0" smtClean="0"/>
              <a:t> asked the old man the same question,</a:t>
            </a:r>
          </a:p>
          <a:p>
            <a:pPr marL="0" indent="0">
              <a:lnSpc>
                <a:spcPct val="50000"/>
              </a:lnSpc>
              <a:buNone/>
            </a:pPr>
            <a:r>
              <a:rPr lang="en-US" altLang="ja-JP" dirty="0"/>
              <a:t> </a:t>
            </a:r>
            <a:r>
              <a:rPr lang="en-US" altLang="ja-JP" dirty="0" smtClean="0"/>
              <a:t>        didn’t it?</a:t>
            </a:r>
            <a:r>
              <a:rPr lang="en-US" altLang="ja-JP" dirty="0" smtClean="0">
                <a:solidFill>
                  <a:srgbClr val="FF0000"/>
                </a:solidFill>
              </a:rPr>
              <a:t>(questioning)</a:t>
            </a:r>
            <a:endParaRPr lang="ja-JP" altLang="en-US" dirty="0">
              <a:solidFill>
                <a:srgbClr val="FF0000"/>
              </a:solidFill>
            </a:endParaRPr>
          </a:p>
          <a:p>
            <a:pPr marL="0" indent="0">
              <a:lnSpc>
                <a:spcPct val="50000"/>
              </a:lnSpc>
              <a:buNone/>
            </a:pPr>
            <a:r>
              <a:rPr lang="en-US" altLang="ja-JP" dirty="0"/>
              <a:t>    A</a:t>
            </a:r>
            <a:r>
              <a:rPr lang="ja-JP" altLang="en-US" dirty="0" smtClean="0"/>
              <a:t>：</a:t>
            </a:r>
            <a:r>
              <a:rPr lang="en-US" altLang="ja-JP" dirty="0" smtClean="0"/>
              <a:t>Really?(</a:t>
            </a:r>
            <a:r>
              <a:rPr lang="en-US" altLang="ja-JP" dirty="0"/>
              <a:t>A</a:t>
            </a:r>
            <a:r>
              <a:rPr lang="ja-JP" altLang="en-US" dirty="0" smtClean="0"/>
              <a:t>：</a:t>
            </a:r>
            <a:r>
              <a:rPr lang="en-US" altLang="ja-JP" dirty="0" smtClean="0"/>
              <a:t>listening again </a:t>
            </a:r>
            <a:r>
              <a:rPr lang="en-US" altLang="ja-JP" dirty="0" smtClean="0">
                <a:solidFill>
                  <a:srgbClr val="FF0000"/>
                </a:solidFill>
              </a:rPr>
              <a:t>G</a:t>
            </a:r>
            <a:r>
              <a:rPr lang="ja-JP" altLang="en-US" dirty="0" smtClean="0">
                <a:solidFill>
                  <a:srgbClr val="FF0000"/>
                </a:solidFill>
              </a:rPr>
              <a:t>：</a:t>
            </a:r>
            <a:r>
              <a:rPr lang="en-US" altLang="ja-JP" dirty="0" smtClean="0">
                <a:solidFill>
                  <a:srgbClr val="FF0000"/>
                </a:solidFill>
              </a:rPr>
              <a:t>waiting</a:t>
            </a:r>
            <a:r>
              <a:rPr lang="ja-JP" altLang="en-US" dirty="0" smtClean="0"/>
              <a:t>）</a:t>
            </a:r>
            <a:endParaRPr lang="en-US" altLang="ja-JP" dirty="0"/>
          </a:p>
        </p:txBody>
      </p:sp>
      <p:sp>
        <p:nvSpPr>
          <p:cNvPr id="6" name="タイトル 1"/>
          <p:cNvSpPr txBox="1">
            <a:spLocks/>
          </p:cNvSpPr>
          <p:nvPr/>
        </p:nvSpPr>
        <p:spPr>
          <a:xfrm>
            <a:off x="1168802" y="116632"/>
            <a:ext cx="10614242" cy="936104"/>
          </a:xfrm>
          <a:prstGeom prst="rect">
            <a:avLst/>
          </a:prstGeom>
        </p:spPr>
        <p:txBody>
          <a:bodyPr vert="horz" lIns="121899" tIns="60949" rIns="121899" bIns="60949" rtlCol="0" anchor="b">
            <a:normAutofit fontScale="85000" lnSpcReduction="10000"/>
          </a:bodyPr>
          <a:lstStyle>
            <a:defPPr>
              <a:defRPr lang="en-US"/>
            </a:defPPr>
            <a:lvl1pPr>
              <a:lnSpc>
                <a:spcPct val="85000"/>
              </a:lnSpc>
              <a:spcBef>
                <a:spcPct val="0"/>
              </a:spcBef>
              <a:buNone/>
              <a:tabLst/>
              <a:defRPr kumimoji="1" sz="4800" b="1" u="sng" cap="none" baseline="0">
                <a:solidFill>
                  <a:schemeClr val="tx1">
                    <a:lumMod val="50000"/>
                  </a:schemeClr>
                </a:solidFill>
                <a:latin typeface="Corbel" panose="020B0503020204020204" pitchFamily="34" charset="0"/>
                <a:ea typeface="Meiryo UI" panose="020B0604030504040204" pitchFamily="50" charset="-128"/>
                <a:cs typeface="Meiryo UI" panose="020B0604030504040204" pitchFamily="50" charset="-128"/>
              </a:defRPr>
            </a:lvl1pPr>
          </a:lstStyle>
          <a:p>
            <a:r>
              <a:rPr lang="en-US" altLang="ja-JP" dirty="0"/>
              <a:t>Case3(Interaction between A and G</a:t>
            </a:r>
            <a:r>
              <a:rPr lang="en-US" altLang="ja-JP" dirty="0" smtClean="0"/>
              <a:t>)(cont’d)</a:t>
            </a:r>
          </a:p>
        </p:txBody>
      </p:sp>
    </p:spTree>
    <p:extLst>
      <p:ext uri="{BB962C8B-B14F-4D97-AF65-F5344CB8AC3E}">
        <p14:creationId xmlns:p14="http://schemas.microsoft.com/office/powerpoint/2010/main" val="243705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 calcmode="lin" valueType="num">
                                      <p:cBhvr additive="base">
                                        <p:cTn id="4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 calcmode="lin" valueType="num">
                                      <p:cBhvr additive="base">
                                        <p:cTn id="5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909836" y="1288478"/>
            <a:ext cx="10945216" cy="4807527"/>
          </a:xfrm>
        </p:spPr>
        <p:txBody>
          <a:bodyPr vert="horz" lIns="91440" tIns="45720" rIns="91440" bIns="45720" rtlCol="0">
            <a:noAutofit/>
          </a:bodyPr>
          <a:lstStyle/>
          <a:p>
            <a:pPr marL="457200" indent="-457200">
              <a:lnSpc>
                <a:spcPct val="50000"/>
              </a:lnSpc>
              <a:buFont typeface="Wingdings" charset="2"/>
              <a:buChar char="Ø"/>
            </a:pPr>
            <a:endParaRPr lang="ja-JP" altLang="en-US" dirty="0"/>
          </a:p>
          <a:p>
            <a:pPr marL="0" indent="0">
              <a:lnSpc>
                <a:spcPct val="50000"/>
              </a:lnSpc>
              <a:buNone/>
            </a:pPr>
            <a:r>
              <a:rPr lang="en-US" altLang="ja-JP" dirty="0" smtClean="0"/>
              <a:t>   A</a:t>
            </a:r>
            <a:r>
              <a:rPr lang="ja-JP" altLang="en-US" dirty="0"/>
              <a:t>：</a:t>
            </a:r>
            <a:r>
              <a:rPr lang="en-US" altLang="ja-JP" dirty="0"/>
              <a:t>Ok. I’ve got </a:t>
            </a:r>
            <a:r>
              <a:rPr lang="en-US" altLang="ja-JP" dirty="0" smtClean="0"/>
              <a:t>it.</a:t>
            </a:r>
          </a:p>
          <a:p>
            <a:pPr marL="0" indent="0">
              <a:lnSpc>
                <a:spcPct val="50000"/>
              </a:lnSpc>
              <a:buNone/>
            </a:pPr>
            <a:r>
              <a:rPr lang="en-US" altLang="ja-JP" dirty="0"/>
              <a:t> </a:t>
            </a:r>
            <a:r>
              <a:rPr lang="en-US" altLang="ja-JP" dirty="0" smtClean="0"/>
              <a:t>  G</a:t>
            </a:r>
            <a:r>
              <a:rPr lang="ja-JP" altLang="en-US" dirty="0"/>
              <a:t>：</a:t>
            </a:r>
            <a:r>
              <a:rPr lang="en-US" altLang="ja-JP" dirty="0"/>
              <a:t>The old man said he hated money. You know, he wanted to </a:t>
            </a:r>
            <a:r>
              <a:rPr lang="en-US" altLang="ja-JP" dirty="0" smtClean="0"/>
              <a:t>get</a:t>
            </a:r>
          </a:p>
          <a:p>
            <a:pPr marL="0" indent="0">
              <a:lnSpc>
                <a:spcPct val="50000"/>
              </a:lnSpc>
              <a:buNone/>
            </a:pPr>
            <a:r>
              <a:rPr lang="en-US" altLang="ja-JP" dirty="0"/>
              <a:t> </a:t>
            </a:r>
            <a:r>
              <a:rPr lang="en-US" altLang="ja-JP" dirty="0" smtClean="0"/>
              <a:t>       </a:t>
            </a:r>
            <a:r>
              <a:rPr lang="en-US" altLang="ja-JP" dirty="0"/>
              <a:t>money, right</a:t>
            </a:r>
            <a:r>
              <a:rPr lang="en-US" altLang="ja-JP" dirty="0" smtClean="0"/>
              <a:t>?</a:t>
            </a:r>
            <a:r>
              <a:rPr lang="en-US" altLang="ja-JP" dirty="0" smtClean="0">
                <a:solidFill>
                  <a:srgbClr val="FF0000"/>
                </a:solidFill>
              </a:rPr>
              <a:t>(questioning)</a:t>
            </a:r>
            <a:r>
              <a:rPr lang="ja-JP" altLang="en-US" dirty="0">
                <a:solidFill>
                  <a:srgbClr val="FF0000"/>
                </a:solidFill>
              </a:rPr>
              <a:t> </a:t>
            </a:r>
            <a:endParaRPr lang="en-US" altLang="ja-JP" dirty="0" smtClean="0">
              <a:solidFill>
                <a:srgbClr val="FF0000"/>
              </a:solidFill>
            </a:endParaRPr>
          </a:p>
          <a:p>
            <a:pPr marL="0" indent="0">
              <a:lnSpc>
                <a:spcPct val="50000"/>
              </a:lnSpc>
              <a:buNone/>
            </a:pPr>
            <a:r>
              <a:rPr lang="en-US" altLang="ja-JP" dirty="0"/>
              <a:t> </a:t>
            </a:r>
            <a:r>
              <a:rPr lang="en-US" altLang="ja-JP" dirty="0" smtClean="0"/>
              <a:t>  A</a:t>
            </a:r>
            <a:r>
              <a:rPr lang="ja-JP" altLang="en-US" dirty="0"/>
              <a:t>：</a:t>
            </a:r>
            <a:r>
              <a:rPr lang="en-US" altLang="ja-JP" dirty="0"/>
              <a:t>So did he. I understand.</a:t>
            </a:r>
            <a:endParaRPr lang="ja-JP" altLang="en-US" dirty="0"/>
          </a:p>
          <a:p>
            <a:pPr marL="0" indent="0">
              <a:lnSpc>
                <a:spcPct val="50000"/>
              </a:lnSpc>
              <a:buNone/>
            </a:pPr>
            <a:r>
              <a:rPr lang="en-US" altLang="ja-JP" dirty="0"/>
              <a:t> </a:t>
            </a:r>
            <a:r>
              <a:rPr lang="en-US" altLang="ja-JP" dirty="0" smtClean="0"/>
              <a:t>  G</a:t>
            </a:r>
            <a:r>
              <a:rPr lang="ja-JP" altLang="en-US" dirty="0"/>
              <a:t>：</a:t>
            </a:r>
            <a:r>
              <a:rPr lang="en-US" altLang="ja-JP" dirty="0"/>
              <a:t>So it brought much money </a:t>
            </a:r>
            <a:r>
              <a:rPr lang="en-US" altLang="ja-JP" dirty="0" smtClean="0"/>
              <a:t>on </a:t>
            </a:r>
            <a:r>
              <a:rPr lang="en-US" altLang="ja-JP" dirty="0"/>
              <a:t>the next day, didn’t it?</a:t>
            </a:r>
            <a:r>
              <a:rPr lang="en-US" altLang="ja-JP" dirty="0">
                <a:solidFill>
                  <a:srgbClr val="FF0000"/>
                </a:solidFill>
              </a:rPr>
              <a:t> </a:t>
            </a:r>
            <a:endParaRPr lang="en-US" altLang="ja-JP" dirty="0" smtClean="0">
              <a:solidFill>
                <a:srgbClr val="FF0000"/>
              </a:solidFill>
            </a:endParaRPr>
          </a:p>
          <a:p>
            <a:pPr marL="0" indent="0">
              <a:lnSpc>
                <a:spcPct val="50000"/>
              </a:lnSpc>
              <a:buNone/>
            </a:pPr>
            <a:r>
              <a:rPr lang="en-US" altLang="ja-JP" dirty="0">
                <a:solidFill>
                  <a:srgbClr val="FF0000"/>
                </a:solidFill>
              </a:rPr>
              <a:t> </a:t>
            </a:r>
            <a:r>
              <a:rPr lang="en-US" altLang="ja-JP" dirty="0" smtClean="0">
                <a:solidFill>
                  <a:srgbClr val="FF0000"/>
                </a:solidFill>
              </a:rPr>
              <a:t>                                                                          (</a:t>
            </a:r>
            <a:r>
              <a:rPr lang="en-US" altLang="ja-JP" dirty="0">
                <a:solidFill>
                  <a:srgbClr val="FF0000"/>
                </a:solidFill>
              </a:rPr>
              <a:t>questioning)</a:t>
            </a:r>
          </a:p>
          <a:p>
            <a:pPr marL="0" indent="0">
              <a:lnSpc>
                <a:spcPct val="50000"/>
              </a:lnSpc>
              <a:buNone/>
            </a:pPr>
            <a:r>
              <a:rPr lang="en-US" altLang="ja-JP" dirty="0" smtClean="0"/>
              <a:t>   A</a:t>
            </a:r>
            <a:r>
              <a:rPr lang="ja-JP" altLang="en-US" dirty="0"/>
              <a:t>：</a:t>
            </a:r>
            <a:r>
              <a:rPr lang="en-US" altLang="ja-JP" dirty="0"/>
              <a:t>Right! That’s why the old man was so happy</a:t>
            </a:r>
            <a:r>
              <a:rPr lang="en-US" altLang="ja-JP" dirty="0" smtClean="0"/>
              <a:t>.</a:t>
            </a:r>
            <a:r>
              <a:rPr lang="ja-JP" altLang="en-US" dirty="0"/>
              <a:t> </a:t>
            </a:r>
            <a:r>
              <a:rPr lang="en-US" altLang="ja-JP" dirty="0" smtClean="0">
                <a:solidFill>
                  <a:srgbClr val="FF0000"/>
                </a:solidFill>
              </a:rPr>
              <a:t> </a:t>
            </a:r>
            <a:r>
              <a:rPr lang="en-US" altLang="ja-JP" dirty="0">
                <a:solidFill>
                  <a:srgbClr val="FF0000"/>
                </a:solidFill>
              </a:rPr>
              <a:t>(</a:t>
            </a:r>
            <a:r>
              <a:rPr lang="en-US" altLang="ja-JP" dirty="0" smtClean="0">
                <a:solidFill>
                  <a:srgbClr val="FF0000"/>
                </a:solidFill>
              </a:rPr>
              <a:t>co-construction</a:t>
            </a:r>
            <a:r>
              <a:rPr lang="en-US" altLang="ja-JP" dirty="0">
                <a:solidFill>
                  <a:srgbClr val="FF0000"/>
                </a:solidFill>
              </a:rPr>
              <a:t>)</a:t>
            </a:r>
            <a:endParaRPr lang="ja-JP" altLang="en-US" dirty="0">
              <a:solidFill>
                <a:srgbClr val="FF0000"/>
              </a:solidFill>
            </a:endParaRPr>
          </a:p>
          <a:p>
            <a:pPr marL="0" indent="0">
              <a:lnSpc>
                <a:spcPct val="50000"/>
              </a:lnSpc>
              <a:buNone/>
            </a:pPr>
            <a:r>
              <a:rPr lang="en-US" altLang="ja-JP" dirty="0"/>
              <a:t> </a:t>
            </a:r>
            <a:r>
              <a:rPr lang="en-US" altLang="ja-JP" dirty="0" smtClean="0"/>
              <a:t>  G</a:t>
            </a:r>
            <a:r>
              <a:rPr lang="ja-JP" altLang="en-US" dirty="0"/>
              <a:t>：</a:t>
            </a:r>
            <a:r>
              <a:rPr lang="en-US" altLang="ja-JP" dirty="0"/>
              <a:t>I want, too</a:t>
            </a:r>
            <a:r>
              <a:rPr lang="en-US" altLang="ja-JP" dirty="0" smtClean="0"/>
              <a:t>.</a:t>
            </a:r>
            <a:endParaRPr lang="en-US" altLang="ja-JP" dirty="0"/>
          </a:p>
          <a:p>
            <a:pPr marL="0" indent="0">
              <a:lnSpc>
                <a:spcPct val="50000"/>
              </a:lnSpc>
              <a:buNone/>
            </a:pPr>
            <a:r>
              <a:rPr lang="en-US" altLang="ja-JP" dirty="0"/>
              <a:t> </a:t>
            </a:r>
            <a:r>
              <a:rPr lang="en-US" altLang="ja-JP" dirty="0" smtClean="0"/>
              <a:t>  </a:t>
            </a:r>
            <a:r>
              <a:rPr lang="en-US" altLang="ja-JP" dirty="0"/>
              <a:t>A</a:t>
            </a:r>
            <a:r>
              <a:rPr lang="ja-JP" altLang="en-US" dirty="0"/>
              <a:t>：</a:t>
            </a:r>
            <a:r>
              <a:rPr lang="en-US" altLang="ja-JP" dirty="0" err="1"/>
              <a:t>Haha</a:t>
            </a:r>
            <a:r>
              <a:rPr lang="en-US" altLang="ja-JP" dirty="0"/>
              <a:t>.</a:t>
            </a:r>
          </a:p>
        </p:txBody>
      </p:sp>
      <p:sp>
        <p:nvSpPr>
          <p:cNvPr id="6" name="タイトル 1"/>
          <p:cNvSpPr txBox="1">
            <a:spLocks/>
          </p:cNvSpPr>
          <p:nvPr/>
        </p:nvSpPr>
        <p:spPr>
          <a:xfrm>
            <a:off x="1168802" y="116632"/>
            <a:ext cx="10614242" cy="936104"/>
          </a:xfrm>
          <a:prstGeom prst="rect">
            <a:avLst/>
          </a:prstGeom>
        </p:spPr>
        <p:txBody>
          <a:bodyPr vert="horz" lIns="121899" tIns="60949" rIns="121899" bIns="60949" rtlCol="0" anchor="b">
            <a:normAutofit fontScale="85000" lnSpcReduction="10000"/>
          </a:bodyPr>
          <a:lstStyle>
            <a:defPPr>
              <a:defRPr lang="en-US"/>
            </a:defPPr>
            <a:lvl1pPr>
              <a:lnSpc>
                <a:spcPct val="85000"/>
              </a:lnSpc>
              <a:spcBef>
                <a:spcPct val="0"/>
              </a:spcBef>
              <a:buNone/>
              <a:tabLst/>
              <a:defRPr kumimoji="1" sz="4800" b="1" u="sng" cap="none" baseline="0">
                <a:solidFill>
                  <a:schemeClr val="tx1">
                    <a:lumMod val="50000"/>
                  </a:schemeClr>
                </a:solidFill>
                <a:latin typeface="Corbel" panose="020B0503020204020204" pitchFamily="34" charset="0"/>
                <a:ea typeface="Meiryo UI" panose="020B0604030504040204" pitchFamily="50" charset="-128"/>
                <a:cs typeface="Meiryo UI" panose="020B0604030504040204" pitchFamily="50" charset="-128"/>
              </a:defRPr>
            </a:lvl1pPr>
          </a:lstStyle>
          <a:p>
            <a:r>
              <a:rPr lang="en-US" altLang="ja-JP" dirty="0"/>
              <a:t>Case3(Interaction between A and G</a:t>
            </a:r>
            <a:r>
              <a:rPr lang="en-US" altLang="ja-JP" dirty="0" smtClean="0"/>
              <a:t>)(cont’d)</a:t>
            </a:r>
          </a:p>
        </p:txBody>
      </p:sp>
    </p:spTree>
    <p:extLst>
      <p:ext uri="{BB962C8B-B14F-4D97-AF65-F5344CB8AC3E}">
        <p14:creationId xmlns:p14="http://schemas.microsoft.com/office/powerpoint/2010/main" val="409126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additive="base">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 calcmode="lin" valueType="num">
                                      <p:cBhvr additive="base">
                                        <p:cTn id="3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下矢印 4"/>
          <p:cNvSpPr/>
          <p:nvPr/>
        </p:nvSpPr>
        <p:spPr>
          <a:xfrm rot="16200000">
            <a:off x="5460818" y="-3282219"/>
            <a:ext cx="2016224" cy="10830147"/>
          </a:xfrm>
          <a:prstGeom prst="downArrow">
            <a:avLst>
              <a:gd name="adj1" fmla="val 50000"/>
              <a:gd name="adj2" fmla="val 42508"/>
            </a:avLst>
          </a:prstGeom>
          <a:solidFill>
            <a:srgbClr val="92D050"/>
          </a:solidFill>
          <a:ln w="76200" cmpd="sng">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曲折矢印 8"/>
          <p:cNvSpPr/>
          <p:nvPr/>
        </p:nvSpPr>
        <p:spPr>
          <a:xfrm rot="16200000" flipV="1">
            <a:off x="1989956" y="1340768"/>
            <a:ext cx="3384375" cy="5256583"/>
          </a:xfrm>
          <a:prstGeom prst="bentArrow">
            <a:avLst>
              <a:gd name="adj1" fmla="val 27737"/>
              <a:gd name="adj2" fmla="val 25000"/>
              <a:gd name="adj3" fmla="val 34782"/>
              <a:gd name="adj4" fmla="val 12318"/>
            </a:avLst>
          </a:prstGeom>
          <a:solidFill>
            <a:schemeClr val="tx1">
              <a:lumMod val="60000"/>
              <a:lumOff val="40000"/>
            </a:schemeClr>
          </a:solidFill>
          <a:ln w="76200" cmpd="sng">
            <a:solidFill>
              <a:schemeClr val="tx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コンテンツ プレースホルダー 3"/>
          <p:cNvSpPr>
            <a:spLocks noGrp="1"/>
          </p:cNvSpPr>
          <p:nvPr>
            <p:ph idx="1"/>
          </p:nvPr>
        </p:nvSpPr>
        <p:spPr>
          <a:xfrm>
            <a:off x="975521" y="1124744"/>
            <a:ext cx="10955197" cy="4992599"/>
          </a:xfrm>
        </p:spPr>
        <p:txBody>
          <a:bodyPr>
            <a:normAutofit/>
          </a:bodyPr>
          <a:lstStyle/>
          <a:p>
            <a:pPr marL="0" indent="0">
              <a:lnSpc>
                <a:spcPct val="70000"/>
              </a:lnSpc>
              <a:buNone/>
            </a:pPr>
            <a:r>
              <a:rPr lang="en-US" altLang="ja-JP" sz="3200" dirty="0" smtClean="0">
                <a:solidFill>
                  <a:srgbClr val="000000"/>
                </a:solidFill>
              </a:rPr>
              <a:t>Student A</a:t>
            </a:r>
          </a:p>
          <a:p>
            <a:pPr marL="0" indent="0">
              <a:lnSpc>
                <a:spcPct val="70000"/>
              </a:lnSpc>
              <a:buNone/>
            </a:pPr>
            <a:r>
              <a:rPr lang="en-US" altLang="ja-JP" dirty="0" smtClean="0">
                <a:solidFill>
                  <a:srgbClr val="000000"/>
                </a:solidFill>
              </a:rPr>
              <a:t>Paired with B                       Paired </a:t>
            </a:r>
            <a:r>
              <a:rPr lang="en-US" altLang="ja-JP" dirty="0">
                <a:solidFill>
                  <a:srgbClr val="000000"/>
                </a:solidFill>
              </a:rPr>
              <a:t>with G after 4</a:t>
            </a:r>
            <a:r>
              <a:rPr lang="en-US" altLang="ja-JP" baseline="30000" dirty="0">
                <a:solidFill>
                  <a:srgbClr val="000000"/>
                </a:solidFill>
              </a:rPr>
              <a:t>th</a:t>
            </a:r>
            <a:r>
              <a:rPr lang="en-US" altLang="ja-JP" dirty="0">
                <a:solidFill>
                  <a:srgbClr val="000000"/>
                </a:solidFill>
              </a:rPr>
              <a:t> lesson</a:t>
            </a:r>
            <a:endParaRPr lang="en-US" altLang="ja-JP" dirty="0" smtClean="0">
              <a:solidFill>
                <a:srgbClr val="000000"/>
              </a:solidFill>
            </a:endParaRPr>
          </a:p>
          <a:p>
            <a:pPr marL="0" indent="0">
              <a:lnSpc>
                <a:spcPct val="70000"/>
              </a:lnSpc>
              <a:buNone/>
            </a:pPr>
            <a:r>
              <a:rPr lang="en-US" altLang="ja-JP" dirty="0" smtClean="0">
                <a:solidFill>
                  <a:srgbClr val="000000"/>
                </a:solidFill>
              </a:rPr>
              <a:t>from 1</a:t>
            </a:r>
            <a:r>
              <a:rPr lang="en-US" altLang="ja-JP" baseline="30000" dirty="0" smtClean="0">
                <a:solidFill>
                  <a:srgbClr val="000000"/>
                </a:solidFill>
              </a:rPr>
              <a:t>st</a:t>
            </a:r>
            <a:r>
              <a:rPr lang="en-US" altLang="ja-JP" dirty="0" smtClean="0">
                <a:solidFill>
                  <a:srgbClr val="000000"/>
                </a:solidFill>
              </a:rPr>
              <a:t> to 3</a:t>
            </a:r>
            <a:r>
              <a:rPr lang="en-US" altLang="ja-JP" baseline="30000" dirty="0" smtClean="0">
                <a:solidFill>
                  <a:srgbClr val="000000"/>
                </a:solidFill>
              </a:rPr>
              <a:t>rd</a:t>
            </a:r>
            <a:r>
              <a:rPr lang="en-US" altLang="ja-JP" dirty="0" smtClean="0">
                <a:solidFill>
                  <a:srgbClr val="000000"/>
                </a:solidFill>
              </a:rPr>
              <a:t> lesson</a:t>
            </a:r>
          </a:p>
          <a:p>
            <a:pPr marL="0" indent="0">
              <a:lnSpc>
                <a:spcPct val="70000"/>
              </a:lnSpc>
              <a:buNone/>
            </a:pPr>
            <a:endParaRPr lang="en-US" altLang="ja-JP" sz="3200" dirty="0">
              <a:solidFill>
                <a:srgbClr val="000000"/>
              </a:solidFill>
            </a:endParaRPr>
          </a:p>
          <a:p>
            <a:pPr marL="0" indent="0">
              <a:lnSpc>
                <a:spcPct val="70000"/>
              </a:lnSpc>
              <a:buNone/>
            </a:pPr>
            <a:endParaRPr lang="en-US" altLang="ja-JP" sz="3200" dirty="0" smtClean="0">
              <a:solidFill>
                <a:srgbClr val="000000"/>
              </a:solidFill>
            </a:endParaRPr>
          </a:p>
          <a:p>
            <a:pPr marL="0" indent="0">
              <a:lnSpc>
                <a:spcPct val="70000"/>
              </a:lnSpc>
              <a:buNone/>
            </a:pPr>
            <a:endParaRPr lang="en-US" altLang="ja-JP" sz="1200" dirty="0" smtClean="0">
              <a:solidFill>
                <a:srgbClr val="000000"/>
              </a:solidFill>
            </a:endParaRPr>
          </a:p>
          <a:p>
            <a:pPr marL="0" indent="0">
              <a:lnSpc>
                <a:spcPct val="70000"/>
              </a:lnSpc>
              <a:buNone/>
            </a:pPr>
            <a:r>
              <a:rPr lang="en-US" altLang="ja-JP" sz="3200" dirty="0" smtClean="0">
                <a:solidFill>
                  <a:srgbClr val="000000"/>
                </a:solidFill>
              </a:rPr>
              <a:t>Student G </a:t>
            </a:r>
          </a:p>
          <a:p>
            <a:pPr marL="0" indent="0">
              <a:lnSpc>
                <a:spcPct val="70000"/>
              </a:lnSpc>
              <a:buNone/>
            </a:pPr>
            <a:r>
              <a:rPr lang="en-US" altLang="ja-JP" dirty="0" smtClean="0">
                <a:solidFill>
                  <a:srgbClr val="000000"/>
                </a:solidFill>
              </a:rPr>
              <a:t>Paired with K</a:t>
            </a:r>
          </a:p>
          <a:p>
            <a:pPr marL="0" indent="0">
              <a:lnSpc>
                <a:spcPct val="70000"/>
              </a:lnSpc>
              <a:buNone/>
            </a:pPr>
            <a:r>
              <a:rPr lang="en-US" altLang="ja-JP" dirty="0" smtClean="0">
                <a:solidFill>
                  <a:srgbClr val="000000"/>
                </a:solidFill>
              </a:rPr>
              <a:t>From 1</a:t>
            </a:r>
            <a:r>
              <a:rPr lang="en-US" altLang="ja-JP" baseline="30000" dirty="0" smtClean="0">
                <a:solidFill>
                  <a:srgbClr val="000000"/>
                </a:solidFill>
              </a:rPr>
              <a:t>st</a:t>
            </a:r>
            <a:r>
              <a:rPr lang="en-US" altLang="ja-JP" dirty="0" smtClean="0">
                <a:solidFill>
                  <a:srgbClr val="000000"/>
                </a:solidFill>
              </a:rPr>
              <a:t> to 3</a:t>
            </a:r>
            <a:r>
              <a:rPr lang="en-US" altLang="ja-JP" baseline="30000" dirty="0" smtClean="0">
                <a:solidFill>
                  <a:srgbClr val="000000"/>
                </a:solidFill>
              </a:rPr>
              <a:t>rd</a:t>
            </a:r>
            <a:r>
              <a:rPr lang="en-US" altLang="ja-JP" dirty="0" smtClean="0">
                <a:solidFill>
                  <a:srgbClr val="000000"/>
                </a:solidFill>
              </a:rPr>
              <a:t> lesson                           </a:t>
            </a:r>
            <a:endParaRPr lang="en-US" altLang="ja-JP" dirty="0">
              <a:solidFill>
                <a:srgbClr val="000000"/>
              </a:solidFill>
            </a:endParaRPr>
          </a:p>
        </p:txBody>
      </p:sp>
      <p:sp>
        <p:nvSpPr>
          <p:cNvPr id="2" name="角丸四角形吹き出し 1"/>
          <p:cNvSpPr/>
          <p:nvPr/>
        </p:nvSpPr>
        <p:spPr>
          <a:xfrm>
            <a:off x="1168802" y="2852936"/>
            <a:ext cx="6198799" cy="1296142"/>
          </a:xfrm>
          <a:prstGeom prst="wedgeRoundRectCallout">
            <a:avLst>
              <a:gd name="adj1" fmla="val -15709"/>
              <a:gd name="adj2" fmla="val -62211"/>
              <a:gd name="adj3" fmla="val 16667"/>
            </a:avLst>
          </a:prstGeom>
          <a:solidFill>
            <a:schemeClr val="tx1">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Changed from independent problem solving to problem solving under peer instruction and pictures in the handouts</a:t>
            </a:r>
          </a:p>
        </p:txBody>
      </p:sp>
      <p:sp>
        <p:nvSpPr>
          <p:cNvPr id="13" name="角丸四角形吹き出し 12"/>
          <p:cNvSpPr/>
          <p:nvPr/>
        </p:nvSpPr>
        <p:spPr>
          <a:xfrm>
            <a:off x="7482547" y="2852936"/>
            <a:ext cx="4563117" cy="1512168"/>
          </a:xfrm>
          <a:prstGeom prst="wedgeRoundRectCallout">
            <a:avLst>
              <a:gd name="adj1" fmla="val -20097"/>
              <a:gd name="adj2" fmla="val -65278"/>
              <a:gd name="adj3" fmla="val 16667"/>
            </a:avLst>
          </a:prstGeom>
          <a:solidFill>
            <a:schemeClr val="tx1">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Came to solve problem in collaboration with her peer using some resources to help her understanding</a:t>
            </a:r>
          </a:p>
        </p:txBody>
      </p:sp>
      <p:sp>
        <p:nvSpPr>
          <p:cNvPr id="16" name="角丸四角形吹き出し 15"/>
          <p:cNvSpPr/>
          <p:nvPr/>
        </p:nvSpPr>
        <p:spPr>
          <a:xfrm>
            <a:off x="1413892" y="5877272"/>
            <a:ext cx="7992888" cy="964523"/>
          </a:xfrm>
          <a:prstGeom prst="wedgeRoundRectCallout">
            <a:avLst>
              <a:gd name="adj1" fmla="val -20097"/>
              <a:gd name="adj2" fmla="val -65278"/>
              <a:gd name="adj3" fmla="val 16667"/>
            </a:avLst>
          </a:prstGeom>
          <a:solidFill>
            <a:schemeClr val="tx1">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Did not contribute to peer </a:t>
            </a:r>
            <a:r>
              <a:rPr lang="en-US" altLang="ja-JP"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activities but </a:t>
            </a:r>
            <a:r>
              <a:rPr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interactions </a:t>
            </a:r>
            <a:r>
              <a:rPr lang="en-US" altLang="ja-JP"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(such as questioning) </a:t>
            </a:r>
            <a:r>
              <a:rPr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was increased to confirm her understanding</a:t>
            </a:r>
          </a:p>
        </p:txBody>
      </p:sp>
      <p:sp>
        <p:nvSpPr>
          <p:cNvPr id="10" name="角丸四角形吹き出し 9"/>
          <p:cNvSpPr/>
          <p:nvPr/>
        </p:nvSpPr>
        <p:spPr>
          <a:xfrm>
            <a:off x="7606580" y="4552709"/>
            <a:ext cx="4314879" cy="964523"/>
          </a:xfrm>
          <a:prstGeom prst="wedgeRoundRectCallout">
            <a:avLst>
              <a:gd name="adj1" fmla="val -20097"/>
              <a:gd name="adj2" fmla="val -65278"/>
              <a:gd name="adj3" fmla="val 16667"/>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rgbClr val="000000"/>
                </a:solidFill>
                <a:latin typeface="HG丸ｺﾞｼｯｸM-PRO"/>
                <a:ea typeface="HG丸ｺﾞｼｯｸM-PRO"/>
                <a:cs typeface="HG丸ｺﾞｼｯｸM-PRO"/>
              </a:rPr>
              <a:t>Case4( </a:t>
            </a:r>
            <a:r>
              <a:rPr lang="en-US" altLang="ja-JP" dirty="0">
                <a:solidFill>
                  <a:srgbClr val="000000"/>
                </a:solidFill>
                <a:latin typeface="HG丸ｺﾞｼｯｸM-PRO"/>
                <a:ea typeface="HG丸ｺﾞｼｯｸM-PRO"/>
                <a:cs typeface="HG丸ｺﾞｼｯｸM-PRO"/>
              </a:rPr>
              <a:t>in a 11</a:t>
            </a:r>
            <a:r>
              <a:rPr lang="en-US" altLang="ja-JP" baseline="30000" dirty="0">
                <a:solidFill>
                  <a:srgbClr val="000000"/>
                </a:solidFill>
                <a:latin typeface="HG丸ｺﾞｼｯｸM-PRO"/>
                <a:ea typeface="HG丸ｺﾞｼｯｸM-PRO"/>
                <a:cs typeface="HG丸ｺﾞｼｯｸM-PRO"/>
              </a:rPr>
              <a:t>th</a:t>
            </a:r>
            <a:r>
              <a:rPr lang="en-US" altLang="ja-JP" dirty="0">
                <a:solidFill>
                  <a:srgbClr val="000000"/>
                </a:solidFill>
                <a:latin typeface="HG丸ｺﾞｼｯｸM-PRO"/>
                <a:ea typeface="HG丸ｺﾞｼｯｸM-PRO"/>
                <a:cs typeface="HG丸ｺﾞｼｯｸM-PRO"/>
              </a:rPr>
              <a:t> lesson )</a:t>
            </a:r>
          </a:p>
          <a:p>
            <a:r>
              <a:rPr lang="en-US" altLang="ja-JP" dirty="0">
                <a:solidFill>
                  <a:srgbClr val="000000"/>
                </a:solidFill>
                <a:latin typeface="HG丸ｺﾞｼｯｸM-PRO"/>
                <a:ea typeface="HG丸ｺﾞｼｯｸM-PRO"/>
                <a:cs typeface="HG丸ｺﾞｼｯｸM-PRO"/>
              </a:rPr>
              <a:t>voluntary </a:t>
            </a:r>
            <a:r>
              <a:rPr lang="en-US" altLang="ja-JP" dirty="0" smtClean="0">
                <a:solidFill>
                  <a:srgbClr val="000000"/>
                </a:solidFill>
                <a:latin typeface="HG丸ｺﾞｼｯｸM-PRO"/>
                <a:ea typeface="HG丸ｺﾞｼｯｸM-PRO"/>
                <a:cs typeface="HG丸ｺﾞｼｯｸM-PRO"/>
              </a:rPr>
              <a:t>learning with </a:t>
            </a:r>
            <a:r>
              <a:rPr lang="en-US" altLang="ja-JP" dirty="0">
                <a:solidFill>
                  <a:srgbClr val="000000"/>
                </a:solidFill>
                <a:latin typeface="HG丸ｺﾞｼｯｸM-PRO"/>
                <a:ea typeface="HG丸ｺﾞｼｯｸM-PRO"/>
                <a:cs typeface="HG丸ｺﾞｼｯｸM-PRO"/>
              </a:rPr>
              <a:t>G</a:t>
            </a:r>
          </a:p>
        </p:txBody>
      </p:sp>
      <p:sp>
        <p:nvSpPr>
          <p:cNvPr id="12" name="タイトル 1"/>
          <p:cNvSpPr txBox="1">
            <a:spLocks/>
          </p:cNvSpPr>
          <p:nvPr/>
        </p:nvSpPr>
        <p:spPr>
          <a:xfrm>
            <a:off x="1168802" y="116632"/>
            <a:ext cx="10614242" cy="936104"/>
          </a:xfrm>
          <a:prstGeom prst="rect">
            <a:avLst/>
          </a:prstGeom>
        </p:spPr>
        <p:txBody>
          <a:bodyPr vert="horz" lIns="121899" tIns="60949" rIns="121899" bIns="60949" rtlCol="0" anchor="b">
            <a:normAutofit fontScale="85000" lnSpcReduction="10000"/>
          </a:bodyPr>
          <a:lstStyle>
            <a:defPPr>
              <a:defRPr lang="en-US"/>
            </a:defPPr>
            <a:lvl1pPr>
              <a:lnSpc>
                <a:spcPct val="85000"/>
              </a:lnSpc>
              <a:spcBef>
                <a:spcPct val="0"/>
              </a:spcBef>
              <a:buNone/>
              <a:tabLst/>
              <a:defRPr kumimoji="1" sz="4800" b="1" u="sng" cap="none" baseline="0">
                <a:solidFill>
                  <a:schemeClr val="tx1">
                    <a:lumMod val="50000"/>
                  </a:schemeClr>
                </a:solidFill>
                <a:latin typeface="Corbel" panose="020B0503020204020204" pitchFamily="34" charset="0"/>
                <a:ea typeface="Meiryo UI" panose="020B0604030504040204" pitchFamily="50" charset="-128"/>
                <a:cs typeface="Meiryo UI" panose="020B0604030504040204" pitchFamily="50" charset="-128"/>
              </a:defRPr>
            </a:lvl1pPr>
          </a:lstStyle>
          <a:p>
            <a:r>
              <a:rPr lang="en-US" altLang="ja-JP" dirty="0"/>
              <a:t>Case3(Interaction between A and G</a:t>
            </a:r>
            <a:r>
              <a:rPr lang="en-US" altLang="ja-JP" dirty="0" smtClean="0"/>
              <a:t>)(cont’d)</a:t>
            </a:r>
          </a:p>
        </p:txBody>
      </p:sp>
    </p:spTree>
    <p:extLst>
      <p:ext uri="{BB962C8B-B14F-4D97-AF65-F5344CB8AC3E}">
        <p14:creationId xmlns:p14="http://schemas.microsoft.com/office/powerpoint/2010/main" val="67214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1117309" y="76200"/>
            <a:ext cx="10157354" cy="1048544"/>
          </a:xfrm>
        </p:spPr>
        <p:txBody>
          <a:bodyPr vert="horz" lIns="121899" tIns="60949" rIns="121899" bIns="60949" rtlCol="0" anchor="b">
            <a:normAutofit/>
          </a:bodyPr>
          <a:lstStyle/>
          <a:p>
            <a:r>
              <a:rPr lang="en-US" altLang="ja-JP" sz="4800" b="1" u="sng" dirty="0">
                <a:solidFill>
                  <a:schemeClr val="tx1">
                    <a:lumMod val="50000"/>
                  </a:schemeClr>
                </a:solidFill>
                <a:latin typeface="Corbel" panose="020B0503020204020204" pitchFamily="34" charset="0"/>
              </a:rPr>
              <a:t>Background</a:t>
            </a:r>
            <a:endParaRPr lang="ja-JP" sz="4800" b="1" u="sng" dirty="0">
              <a:solidFill>
                <a:schemeClr val="tx1">
                  <a:lumMod val="50000"/>
                </a:schemeClr>
              </a:solidFill>
              <a:latin typeface="Corbel" panose="020B0503020204020204" pitchFamily="34" charset="0"/>
            </a:endParaRPr>
          </a:p>
        </p:txBody>
      </p:sp>
      <p:sp>
        <p:nvSpPr>
          <p:cNvPr id="14" name="コンテンツのプレースホルダー 13"/>
          <p:cNvSpPr>
            <a:spLocks noGrp="1"/>
          </p:cNvSpPr>
          <p:nvPr>
            <p:ph idx="1"/>
          </p:nvPr>
        </p:nvSpPr>
        <p:spPr>
          <a:xfrm>
            <a:off x="1117307" y="1701800"/>
            <a:ext cx="10809753" cy="5156200"/>
          </a:xfrm>
        </p:spPr>
        <p:txBody>
          <a:bodyPr>
            <a:normAutofit fontScale="70000" lnSpcReduction="20000"/>
          </a:bodyPr>
          <a:lstStyle/>
          <a:p>
            <a:r>
              <a:rPr lang="en-US" altLang="ja-JP" sz="5200" dirty="0" smtClean="0">
                <a:solidFill>
                  <a:schemeClr val="tx1">
                    <a:lumMod val="50000"/>
                  </a:schemeClr>
                </a:solidFill>
                <a:latin typeface="Corbel" panose="020B0503020204020204" pitchFamily="34" charset="0"/>
              </a:rPr>
              <a:t>Learners’ perception of a listening class</a:t>
            </a:r>
          </a:p>
          <a:p>
            <a:endParaRPr lang="en-US" altLang="ja-JP" sz="5200" dirty="0" smtClean="0">
              <a:solidFill>
                <a:schemeClr val="tx1">
                  <a:lumMod val="50000"/>
                </a:schemeClr>
              </a:solidFill>
              <a:latin typeface="Corbel" panose="020B0503020204020204" pitchFamily="34" charset="0"/>
            </a:endParaRPr>
          </a:p>
          <a:p>
            <a:endParaRPr lang="en-US" altLang="ja-JP" sz="5200" dirty="0">
              <a:solidFill>
                <a:schemeClr val="tx1">
                  <a:lumMod val="50000"/>
                </a:schemeClr>
              </a:solidFill>
              <a:latin typeface="Corbel" panose="020B0503020204020204" pitchFamily="34" charset="0"/>
            </a:endParaRPr>
          </a:p>
          <a:p>
            <a:endParaRPr lang="en-US" altLang="ja-JP" sz="5200" dirty="0" smtClean="0">
              <a:solidFill>
                <a:schemeClr val="tx1">
                  <a:lumMod val="50000"/>
                </a:schemeClr>
              </a:solidFill>
              <a:latin typeface="Corbel" panose="020B0503020204020204" pitchFamily="34" charset="0"/>
            </a:endParaRPr>
          </a:p>
          <a:p>
            <a:pPr marL="0" indent="0">
              <a:buNone/>
            </a:pPr>
            <a:endParaRPr lang="en-US" altLang="ja-JP" sz="5200" dirty="0" smtClean="0">
              <a:solidFill>
                <a:schemeClr val="tx1">
                  <a:lumMod val="50000"/>
                </a:schemeClr>
              </a:solidFill>
              <a:latin typeface="Corbel" panose="020B0503020204020204" pitchFamily="34" charset="0"/>
            </a:endParaRPr>
          </a:p>
          <a:p>
            <a:r>
              <a:rPr lang="en-US" altLang="ja-JP" sz="5200" dirty="0" smtClean="0">
                <a:solidFill>
                  <a:schemeClr val="tx1">
                    <a:lumMod val="50000"/>
                  </a:schemeClr>
                </a:solidFill>
                <a:latin typeface="Corbel" panose="020B0503020204020204" pitchFamily="34" charset="0"/>
              </a:rPr>
              <a:t>Learners felt that a listening class was monotonous and that they tended to consider leaning results more important than learning process.</a:t>
            </a:r>
            <a:endParaRPr lang="en-US" altLang="ja-JP" dirty="0"/>
          </a:p>
          <a:p>
            <a:endParaRPr lang="en-US" altLang="ja-JP" dirty="0"/>
          </a:p>
        </p:txBody>
      </p:sp>
      <p:sp>
        <p:nvSpPr>
          <p:cNvPr id="2" name="角丸四角形吹き出し 1"/>
          <p:cNvSpPr/>
          <p:nvPr/>
        </p:nvSpPr>
        <p:spPr>
          <a:xfrm>
            <a:off x="1485900" y="2420888"/>
            <a:ext cx="9414455" cy="2376264"/>
          </a:xfrm>
          <a:prstGeom prst="wedgeRoundRectCallout">
            <a:avLst>
              <a:gd name="adj1" fmla="val 53024"/>
              <a:gd name="adj2" fmla="val -22561"/>
              <a:gd name="adj3" fmla="val 16667"/>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600" dirty="0" smtClean="0">
                <a:solidFill>
                  <a:schemeClr val="bg1"/>
                </a:solidFill>
                <a:latin typeface="Corbel" panose="020B0503020204020204" pitchFamily="34" charset="0"/>
              </a:rPr>
              <a:t>A listening</a:t>
            </a:r>
            <a:r>
              <a:rPr lang="ja-JP" altLang="en-US" sz="3600" dirty="0" smtClean="0">
                <a:solidFill>
                  <a:schemeClr val="bg1"/>
                </a:solidFill>
                <a:latin typeface="Corbel" panose="020B0503020204020204" pitchFamily="34" charset="0"/>
              </a:rPr>
              <a:t> </a:t>
            </a:r>
            <a:r>
              <a:rPr lang="en-US" altLang="ja-JP" sz="3600" dirty="0">
                <a:solidFill>
                  <a:schemeClr val="bg1"/>
                </a:solidFill>
                <a:latin typeface="Corbel" panose="020B0503020204020204" pitchFamily="34" charset="0"/>
              </a:rPr>
              <a:t>class is.. </a:t>
            </a:r>
          </a:p>
          <a:p>
            <a:r>
              <a:rPr lang="ja-JP" altLang="en-US" sz="3600" dirty="0" smtClean="0">
                <a:solidFill>
                  <a:schemeClr val="bg1"/>
                </a:solidFill>
                <a:latin typeface="Corbel" panose="020B0503020204020204" pitchFamily="34" charset="0"/>
              </a:rPr>
              <a:t>　　</a:t>
            </a:r>
            <a:r>
              <a:rPr lang="en-US" altLang="ja-JP" sz="3600" dirty="0" smtClean="0">
                <a:solidFill>
                  <a:schemeClr val="bg1"/>
                </a:solidFill>
                <a:latin typeface="Corbel" panose="020B0503020204020204" pitchFamily="34" charset="0"/>
              </a:rPr>
              <a:t>boring.</a:t>
            </a:r>
            <a:endParaRPr lang="en-US" altLang="ja-JP" sz="3600" dirty="0">
              <a:solidFill>
                <a:schemeClr val="bg1"/>
              </a:solidFill>
              <a:latin typeface="Corbel" panose="020B0503020204020204" pitchFamily="34" charset="0"/>
            </a:endParaRPr>
          </a:p>
          <a:p>
            <a:r>
              <a:rPr lang="ja-JP" altLang="en-US" sz="3600" dirty="0" smtClean="0">
                <a:solidFill>
                  <a:schemeClr val="bg1"/>
                </a:solidFill>
                <a:latin typeface="Corbel" panose="020B0503020204020204" pitchFamily="34" charset="0"/>
              </a:rPr>
              <a:t>　　</a:t>
            </a:r>
            <a:r>
              <a:rPr lang="en-US" altLang="ja-JP" sz="3600" dirty="0" smtClean="0">
                <a:solidFill>
                  <a:schemeClr val="bg1"/>
                </a:solidFill>
                <a:latin typeface="Corbel" panose="020B0503020204020204" pitchFamily="34" charset="0"/>
              </a:rPr>
              <a:t>sleepy.</a:t>
            </a:r>
            <a:endParaRPr lang="en-US" altLang="ja-JP" sz="3600" dirty="0">
              <a:solidFill>
                <a:schemeClr val="bg1"/>
              </a:solidFill>
              <a:latin typeface="Corbel" panose="020B0503020204020204" pitchFamily="34" charset="0"/>
            </a:endParaRPr>
          </a:p>
          <a:p>
            <a:r>
              <a:rPr lang="ja-JP" altLang="en-US" sz="3600" dirty="0" smtClean="0">
                <a:solidFill>
                  <a:schemeClr val="bg1"/>
                </a:solidFill>
                <a:latin typeface="Corbel" panose="020B0503020204020204" pitchFamily="34" charset="0"/>
              </a:rPr>
              <a:t>　　</a:t>
            </a:r>
            <a:r>
              <a:rPr lang="en-US" altLang="ja-JP" sz="3600" dirty="0" smtClean="0">
                <a:solidFill>
                  <a:schemeClr val="bg1"/>
                </a:solidFill>
                <a:latin typeface="Corbel" panose="020B0503020204020204" pitchFamily="34" charset="0"/>
              </a:rPr>
              <a:t>so </a:t>
            </a:r>
            <a:r>
              <a:rPr lang="en-US" altLang="ja-JP" sz="3600" dirty="0">
                <a:solidFill>
                  <a:schemeClr val="bg1"/>
                </a:solidFill>
                <a:latin typeface="Corbel" panose="020B0503020204020204" pitchFamily="34" charset="0"/>
              </a:rPr>
              <a:t>difficult that I can’t  </a:t>
            </a:r>
            <a:r>
              <a:rPr lang="en-US" altLang="ja-JP" sz="3600" dirty="0" smtClean="0">
                <a:solidFill>
                  <a:schemeClr val="bg1"/>
                </a:solidFill>
                <a:latin typeface="Corbel" panose="020B0503020204020204" pitchFamily="34" charset="0"/>
              </a:rPr>
              <a:t>answer correctly.</a:t>
            </a:r>
            <a:endParaRPr lang="en-US" altLang="ja-JP" sz="3600" dirty="0">
              <a:solidFill>
                <a:schemeClr val="bg1"/>
              </a:solidFill>
              <a:latin typeface="Corbel" panose="020B0503020204020204" pitchFamily="34" charset="0"/>
            </a:endParaRPr>
          </a:p>
        </p:txBody>
      </p:sp>
    </p:spTree>
    <p:extLst>
      <p:ext uri="{BB962C8B-B14F-4D97-AF65-F5344CB8AC3E}">
        <p14:creationId xmlns:p14="http://schemas.microsoft.com/office/powerpoint/2010/main" val="154536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14">
                                            <p:txEl>
                                              <p:pRg st="5" end="5"/>
                                            </p:txEl>
                                          </p:spTgt>
                                        </p:tgtEl>
                                        <p:attrNameLst>
                                          <p:attrName>style.visibility</p:attrName>
                                        </p:attrNameLst>
                                      </p:cBhvr>
                                      <p:to>
                                        <p:strVal val="visible"/>
                                      </p:to>
                                    </p:set>
                                    <p:animEffect transition="in" filter="barn(outHorizontal)">
                                      <p:cBhvr>
                                        <p:cTn id="12"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1168802" y="1288478"/>
            <a:ext cx="9750146" cy="4807527"/>
          </a:xfrm>
        </p:spPr>
        <p:txBody>
          <a:bodyPr>
            <a:normAutofit fontScale="25000" lnSpcReduction="20000"/>
          </a:bodyPr>
          <a:lstStyle/>
          <a:p>
            <a:pPr marL="457200" indent="-457200">
              <a:buFont typeface="Wingdings" panose="05000000000000000000" pitchFamily="2" charset="2"/>
              <a:buChar char="l"/>
            </a:pPr>
            <a:r>
              <a:rPr lang="en-US" altLang="ja-JP" sz="11200" dirty="0" smtClean="0"/>
              <a:t>In a waiting time after finishing task</a:t>
            </a:r>
            <a:endParaRPr lang="ja-JP" altLang="en-US" sz="6600" dirty="0" smtClean="0"/>
          </a:p>
          <a:p>
            <a:pPr marL="457200" indent="-457200">
              <a:lnSpc>
                <a:spcPct val="120000"/>
              </a:lnSpc>
              <a:buFont typeface="Wingdings" panose="05000000000000000000" pitchFamily="2" charset="2"/>
              <a:buChar char="Ø"/>
            </a:pPr>
            <a:r>
              <a:rPr lang="en-US" altLang="ja-JP" sz="9600" dirty="0" smtClean="0"/>
              <a:t>In a waiting time, A searched ‘</a:t>
            </a:r>
            <a:r>
              <a:rPr lang="en-US" altLang="ja-JP" sz="9600" dirty="0" err="1" smtClean="0"/>
              <a:t>Tanuki</a:t>
            </a:r>
            <a:r>
              <a:rPr lang="en-US" altLang="ja-JP" sz="9600" dirty="0" smtClean="0"/>
              <a:t>( raccoon dog)’ and old Japanese tales on internet. After that, A found the site which introduce old Japanese stories, and read them with G. Then, she watched some old stories on internet for a while. Finally she watched one old story she had chosen with G, and asked some questions about the story.(FN52)</a:t>
            </a:r>
          </a:p>
          <a:p>
            <a:pPr marL="45720" indent="0">
              <a:buNone/>
            </a:pPr>
            <a:r>
              <a:rPr lang="ja-JP" altLang="en-US" sz="9600" dirty="0" smtClean="0"/>
              <a:t>（</a:t>
            </a:r>
            <a:r>
              <a:rPr lang="en-US" altLang="ja-JP" sz="9600" dirty="0"/>
              <a:t>http://</a:t>
            </a:r>
            <a:r>
              <a:rPr lang="en-US" altLang="ja-JP" sz="9600" dirty="0" err="1"/>
              <a:t>www.douwa-douyou.jp</a:t>
            </a:r>
            <a:r>
              <a:rPr lang="en-US" altLang="ja-JP" sz="9600" dirty="0"/>
              <a:t>/contents/html/</a:t>
            </a:r>
            <a:r>
              <a:rPr lang="en-US" altLang="ja-JP" sz="9600" dirty="0" err="1"/>
              <a:t>douwa</a:t>
            </a:r>
            <a:r>
              <a:rPr lang="en-US" altLang="ja-JP" sz="9600" dirty="0"/>
              <a:t>/douwa4_1.html</a:t>
            </a:r>
            <a:r>
              <a:rPr lang="ja-JP" altLang="en-US" sz="9600" dirty="0"/>
              <a:t>）</a:t>
            </a:r>
          </a:p>
        </p:txBody>
      </p:sp>
      <p:sp>
        <p:nvSpPr>
          <p:cNvPr id="5" name="タイトル 1"/>
          <p:cNvSpPr txBox="1">
            <a:spLocks/>
          </p:cNvSpPr>
          <p:nvPr/>
        </p:nvSpPr>
        <p:spPr>
          <a:xfrm>
            <a:off x="1168802" y="116632"/>
            <a:ext cx="10157354" cy="936104"/>
          </a:xfrm>
          <a:prstGeom prst="rect">
            <a:avLst/>
          </a:prstGeom>
        </p:spPr>
        <p:txBody>
          <a:bodyPr vert="horz" lIns="121899" tIns="60949" rIns="121899" bIns="60949" rtlCol="0" anchor="b">
            <a:normAutofit/>
          </a:bodyPr>
          <a:lstStyle>
            <a:defPPr>
              <a:defRPr lang="en-US"/>
            </a:defPPr>
            <a:lvl1pPr>
              <a:lnSpc>
                <a:spcPct val="85000"/>
              </a:lnSpc>
              <a:spcBef>
                <a:spcPct val="0"/>
              </a:spcBef>
              <a:buNone/>
              <a:tabLst/>
              <a:defRPr kumimoji="1" sz="4800" b="1" u="sng" cap="none" baseline="0">
                <a:solidFill>
                  <a:schemeClr val="tx1">
                    <a:lumMod val="50000"/>
                  </a:schemeClr>
                </a:solidFill>
                <a:latin typeface="Corbel" panose="020B0503020204020204" pitchFamily="34" charset="0"/>
                <a:ea typeface="Meiryo UI" panose="020B0604030504040204" pitchFamily="50" charset="-128"/>
                <a:cs typeface="Meiryo UI" panose="020B0604030504040204" pitchFamily="50" charset="-128"/>
              </a:defRPr>
            </a:lvl1pPr>
          </a:lstStyle>
          <a:p>
            <a:r>
              <a:rPr lang="en-US" altLang="ja-JP" dirty="0" smtClean="0"/>
              <a:t>Case4(voluntary learning  </a:t>
            </a:r>
            <a:r>
              <a:rPr lang="en-US" altLang="ja-JP" dirty="0"/>
              <a:t>with </a:t>
            </a:r>
            <a:r>
              <a:rPr lang="en-US" altLang="ja-JP" dirty="0" smtClean="0"/>
              <a:t>G)</a:t>
            </a:r>
          </a:p>
        </p:txBody>
      </p:sp>
    </p:spTree>
    <p:extLst>
      <p:ext uri="{BB962C8B-B14F-4D97-AF65-F5344CB8AC3E}">
        <p14:creationId xmlns:p14="http://schemas.microsoft.com/office/powerpoint/2010/main" val="344831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下矢印 4"/>
          <p:cNvSpPr/>
          <p:nvPr/>
        </p:nvSpPr>
        <p:spPr>
          <a:xfrm rot="16200000">
            <a:off x="5460818" y="-3282219"/>
            <a:ext cx="2016224" cy="10830147"/>
          </a:xfrm>
          <a:prstGeom prst="downArrow">
            <a:avLst>
              <a:gd name="adj1" fmla="val 50000"/>
              <a:gd name="adj2" fmla="val 42508"/>
            </a:avLst>
          </a:prstGeom>
          <a:solidFill>
            <a:srgbClr val="92D050"/>
          </a:solidFill>
          <a:ln w="76200" cmpd="sng">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曲折矢印 8"/>
          <p:cNvSpPr/>
          <p:nvPr/>
        </p:nvSpPr>
        <p:spPr>
          <a:xfrm rot="16200000" flipV="1">
            <a:off x="1989956" y="1340768"/>
            <a:ext cx="3384375" cy="5256583"/>
          </a:xfrm>
          <a:prstGeom prst="bentArrow">
            <a:avLst>
              <a:gd name="adj1" fmla="val 27737"/>
              <a:gd name="adj2" fmla="val 25000"/>
              <a:gd name="adj3" fmla="val 34782"/>
              <a:gd name="adj4" fmla="val 12318"/>
            </a:avLst>
          </a:prstGeom>
          <a:solidFill>
            <a:schemeClr val="tx1">
              <a:lumMod val="60000"/>
              <a:lumOff val="40000"/>
            </a:schemeClr>
          </a:solidFill>
          <a:ln w="76200" cmpd="sng">
            <a:solidFill>
              <a:schemeClr val="tx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コンテンツ プレースホルダー 3"/>
          <p:cNvSpPr>
            <a:spLocks noGrp="1"/>
          </p:cNvSpPr>
          <p:nvPr>
            <p:ph idx="1"/>
          </p:nvPr>
        </p:nvSpPr>
        <p:spPr>
          <a:xfrm>
            <a:off x="975521" y="1124744"/>
            <a:ext cx="10955197" cy="4992599"/>
          </a:xfrm>
        </p:spPr>
        <p:txBody>
          <a:bodyPr>
            <a:normAutofit/>
          </a:bodyPr>
          <a:lstStyle/>
          <a:p>
            <a:pPr marL="0" indent="0">
              <a:lnSpc>
                <a:spcPct val="70000"/>
              </a:lnSpc>
              <a:buNone/>
            </a:pPr>
            <a:r>
              <a:rPr lang="en-US" altLang="ja-JP" sz="3200" dirty="0" smtClean="0">
                <a:solidFill>
                  <a:srgbClr val="000000"/>
                </a:solidFill>
              </a:rPr>
              <a:t>Student A</a:t>
            </a:r>
          </a:p>
          <a:p>
            <a:pPr marL="0" indent="0">
              <a:lnSpc>
                <a:spcPct val="70000"/>
              </a:lnSpc>
              <a:buNone/>
            </a:pPr>
            <a:r>
              <a:rPr lang="en-US" altLang="ja-JP" dirty="0" smtClean="0">
                <a:solidFill>
                  <a:srgbClr val="000000"/>
                </a:solidFill>
              </a:rPr>
              <a:t>Paired with B                       Paired </a:t>
            </a:r>
            <a:r>
              <a:rPr lang="en-US" altLang="ja-JP" dirty="0">
                <a:solidFill>
                  <a:srgbClr val="000000"/>
                </a:solidFill>
              </a:rPr>
              <a:t>with G after 4</a:t>
            </a:r>
            <a:r>
              <a:rPr lang="en-US" altLang="ja-JP" baseline="30000" dirty="0">
                <a:solidFill>
                  <a:srgbClr val="000000"/>
                </a:solidFill>
              </a:rPr>
              <a:t>th</a:t>
            </a:r>
            <a:r>
              <a:rPr lang="en-US" altLang="ja-JP" dirty="0">
                <a:solidFill>
                  <a:srgbClr val="000000"/>
                </a:solidFill>
              </a:rPr>
              <a:t> lesson</a:t>
            </a:r>
            <a:endParaRPr lang="en-US" altLang="ja-JP" dirty="0" smtClean="0">
              <a:solidFill>
                <a:srgbClr val="000000"/>
              </a:solidFill>
            </a:endParaRPr>
          </a:p>
          <a:p>
            <a:pPr marL="0" indent="0">
              <a:lnSpc>
                <a:spcPct val="70000"/>
              </a:lnSpc>
              <a:buNone/>
            </a:pPr>
            <a:r>
              <a:rPr lang="en-US" altLang="ja-JP" dirty="0" smtClean="0">
                <a:solidFill>
                  <a:srgbClr val="000000"/>
                </a:solidFill>
              </a:rPr>
              <a:t>from 1</a:t>
            </a:r>
            <a:r>
              <a:rPr lang="en-US" altLang="ja-JP" baseline="30000" dirty="0" smtClean="0">
                <a:solidFill>
                  <a:srgbClr val="000000"/>
                </a:solidFill>
              </a:rPr>
              <a:t>st</a:t>
            </a:r>
            <a:r>
              <a:rPr lang="en-US" altLang="ja-JP" dirty="0" smtClean="0">
                <a:solidFill>
                  <a:srgbClr val="000000"/>
                </a:solidFill>
              </a:rPr>
              <a:t> to 3</a:t>
            </a:r>
            <a:r>
              <a:rPr lang="en-US" altLang="ja-JP" baseline="30000" dirty="0" smtClean="0">
                <a:solidFill>
                  <a:srgbClr val="000000"/>
                </a:solidFill>
              </a:rPr>
              <a:t>rd</a:t>
            </a:r>
            <a:r>
              <a:rPr lang="en-US" altLang="ja-JP" dirty="0" smtClean="0">
                <a:solidFill>
                  <a:srgbClr val="000000"/>
                </a:solidFill>
              </a:rPr>
              <a:t> lesson</a:t>
            </a:r>
          </a:p>
          <a:p>
            <a:pPr marL="0" indent="0">
              <a:lnSpc>
                <a:spcPct val="70000"/>
              </a:lnSpc>
              <a:buNone/>
            </a:pPr>
            <a:endParaRPr lang="en-US" altLang="ja-JP" sz="3200" dirty="0">
              <a:solidFill>
                <a:srgbClr val="000000"/>
              </a:solidFill>
            </a:endParaRPr>
          </a:p>
          <a:p>
            <a:pPr marL="0" indent="0">
              <a:lnSpc>
                <a:spcPct val="70000"/>
              </a:lnSpc>
              <a:buNone/>
            </a:pPr>
            <a:endParaRPr lang="en-US" altLang="ja-JP" sz="3200" dirty="0" smtClean="0">
              <a:solidFill>
                <a:srgbClr val="000000"/>
              </a:solidFill>
            </a:endParaRPr>
          </a:p>
          <a:p>
            <a:pPr marL="0" indent="0">
              <a:lnSpc>
                <a:spcPct val="70000"/>
              </a:lnSpc>
              <a:buNone/>
            </a:pPr>
            <a:endParaRPr lang="en-US" altLang="ja-JP" sz="1200" dirty="0" smtClean="0">
              <a:solidFill>
                <a:srgbClr val="000000"/>
              </a:solidFill>
            </a:endParaRPr>
          </a:p>
          <a:p>
            <a:pPr marL="0" indent="0">
              <a:lnSpc>
                <a:spcPct val="70000"/>
              </a:lnSpc>
              <a:buNone/>
            </a:pPr>
            <a:r>
              <a:rPr lang="en-US" altLang="ja-JP" sz="3200" dirty="0" smtClean="0">
                <a:solidFill>
                  <a:srgbClr val="000000"/>
                </a:solidFill>
              </a:rPr>
              <a:t>Student G </a:t>
            </a:r>
          </a:p>
          <a:p>
            <a:pPr marL="0" indent="0">
              <a:lnSpc>
                <a:spcPct val="70000"/>
              </a:lnSpc>
              <a:buNone/>
            </a:pPr>
            <a:r>
              <a:rPr lang="en-US" altLang="ja-JP" dirty="0" smtClean="0">
                <a:solidFill>
                  <a:srgbClr val="000000"/>
                </a:solidFill>
              </a:rPr>
              <a:t>Paired with K</a:t>
            </a:r>
          </a:p>
          <a:p>
            <a:pPr marL="0" indent="0">
              <a:lnSpc>
                <a:spcPct val="70000"/>
              </a:lnSpc>
              <a:buNone/>
            </a:pPr>
            <a:r>
              <a:rPr lang="en-US" altLang="ja-JP" dirty="0" smtClean="0">
                <a:solidFill>
                  <a:srgbClr val="000000"/>
                </a:solidFill>
              </a:rPr>
              <a:t>From 1</a:t>
            </a:r>
            <a:r>
              <a:rPr lang="en-US" altLang="ja-JP" baseline="30000" dirty="0" smtClean="0">
                <a:solidFill>
                  <a:srgbClr val="000000"/>
                </a:solidFill>
              </a:rPr>
              <a:t>st</a:t>
            </a:r>
            <a:r>
              <a:rPr lang="en-US" altLang="ja-JP" dirty="0" smtClean="0">
                <a:solidFill>
                  <a:srgbClr val="000000"/>
                </a:solidFill>
              </a:rPr>
              <a:t> to 3</a:t>
            </a:r>
            <a:r>
              <a:rPr lang="en-US" altLang="ja-JP" baseline="30000" dirty="0" smtClean="0">
                <a:solidFill>
                  <a:srgbClr val="000000"/>
                </a:solidFill>
              </a:rPr>
              <a:t>rd</a:t>
            </a:r>
            <a:r>
              <a:rPr lang="en-US" altLang="ja-JP" dirty="0" smtClean="0">
                <a:solidFill>
                  <a:srgbClr val="000000"/>
                </a:solidFill>
              </a:rPr>
              <a:t> lesson                           </a:t>
            </a:r>
            <a:endParaRPr lang="en-US" altLang="ja-JP" dirty="0">
              <a:solidFill>
                <a:srgbClr val="000000"/>
              </a:solidFill>
            </a:endParaRPr>
          </a:p>
        </p:txBody>
      </p:sp>
      <p:sp>
        <p:nvSpPr>
          <p:cNvPr id="2" name="角丸四角形吹き出し 1"/>
          <p:cNvSpPr/>
          <p:nvPr/>
        </p:nvSpPr>
        <p:spPr>
          <a:xfrm>
            <a:off x="1168802" y="2852936"/>
            <a:ext cx="6198799" cy="1296142"/>
          </a:xfrm>
          <a:prstGeom prst="wedgeRoundRectCallout">
            <a:avLst>
              <a:gd name="adj1" fmla="val -15709"/>
              <a:gd name="adj2" fmla="val -62211"/>
              <a:gd name="adj3" fmla="val 16667"/>
            </a:avLst>
          </a:prstGeom>
          <a:solidFill>
            <a:schemeClr val="tx1">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Changed from independent problem solving to problem solving under peer instruction and pictures in the handouts</a:t>
            </a:r>
          </a:p>
        </p:txBody>
      </p:sp>
      <p:sp>
        <p:nvSpPr>
          <p:cNvPr id="13" name="角丸四角形吹き出し 12"/>
          <p:cNvSpPr/>
          <p:nvPr/>
        </p:nvSpPr>
        <p:spPr>
          <a:xfrm>
            <a:off x="7606580" y="2852936"/>
            <a:ext cx="4300780" cy="1512168"/>
          </a:xfrm>
          <a:prstGeom prst="wedgeRoundRectCallout">
            <a:avLst>
              <a:gd name="adj1" fmla="val -20097"/>
              <a:gd name="adj2" fmla="val -65278"/>
              <a:gd name="adj3" fmla="val 16667"/>
            </a:avLst>
          </a:prstGeom>
          <a:solidFill>
            <a:schemeClr val="tx1">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Became able to </a:t>
            </a:r>
            <a:r>
              <a:rPr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solve problem in collaboration with her peer using some resources to help her understanding</a:t>
            </a:r>
          </a:p>
        </p:txBody>
      </p:sp>
      <p:sp>
        <p:nvSpPr>
          <p:cNvPr id="16" name="角丸四角形吹き出し 15"/>
          <p:cNvSpPr/>
          <p:nvPr/>
        </p:nvSpPr>
        <p:spPr>
          <a:xfrm>
            <a:off x="1413892" y="5877272"/>
            <a:ext cx="7992888" cy="964523"/>
          </a:xfrm>
          <a:prstGeom prst="wedgeRoundRectCallout">
            <a:avLst>
              <a:gd name="adj1" fmla="val -20097"/>
              <a:gd name="adj2" fmla="val -65278"/>
              <a:gd name="adj3" fmla="val 16667"/>
            </a:avLst>
          </a:prstGeom>
          <a:solidFill>
            <a:schemeClr val="tx1">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Did not contribute to peer </a:t>
            </a:r>
            <a:r>
              <a:rPr lang="en-US" altLang="ja-JP"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activities but </a:t>
            </a:r>
            <a:r>
              <a:rPr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interactions </a:t>
            </a:r>
            <a:r>
              <a:rPr lang="en-US" altLang="ja-JP"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(such as questioning) </a:t>
            </a:r>
            <a:r>
              <a:rPr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was increased to confirm her understanding</a:t>
            </a:r>
          </a:p>
        </p:txBody>
      </p:sp>
      <p:sp>
        <p:nvSpPr>
          <p:cNvPr id="10" name="角丸四角形吹き出し 9"/>
          <p:cNvSpPr/>
          <p:nvPr/>
        </p:nvSpPr>
        <p:spPr>
          <a:xfrm>
            <a:off x="7678588" y="4552709"/>
            <a:ext cx="4314879" cy="964523"/>
          </a:xfrm>
          <a:prstGeom prst="wedgeRoundRectCallout">
            <a:avLst>
              <a:gd name="adj1" fmla="val -20097"/>
              <a:gd name="adj2" fmla="val -65278"/>
              <a:gd name="adj3" fmla="val 16667"/>
            </a:avLst>
          </a:prstGeom>
          <a:solidFill>
            <a:schemeClr val="tx1">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smtClean="0">
                <a:solidFill>
                  <a:srgbClr val="000000"/>
                </a:solidFill>
                <a:latin typeface="HG丸ｺﾞｼｯｸM-PRO"/>
                <a:ea typeface="HG丸ｺﾞｼｯｸM-PRO"/>
                <a:cs typeface="HG丸ｺﾞｼｯｸM-PRO"/>
              </a:rPr>
              <a:t>Came to learn autonomously using resources on internet</a:t>
            </a:r>
            <a:endParaRPr lang="en-US" altLang="ja-JP" sz="2000" dirty="0">
              <a:solidFill>
                <a:srgbClr val="000000"/>
              </a:solidFill>
              <a:latin typeface="HG丸ｺﾞｼｯｸM-PRO"/>
              <a:ea typeface="HG丸ｺﾞｼｯｸM-PRO"/>
              <a:cs typeface="HG丸ｺﾞｼｯｸM-PRO"/>
            </a:endParaRPr>
          </a:p>
        </p:txBody>
      </p:sp>
      <p:sp>
        <p:nvSpPr>
          <p:cNvPr id="12" name="タイトル 1"/>
          <p:cNvSpPr txBox="1">
            <a:spLocks/>
          </p:cNvSpPr>
          <p:nvPr/>
        </p:nvSpPr>
        <p:spPr>
          <a:xfrm>
            <a:off x="1168802" y="116632"/>
            <a:ext cx="10157354" cy="936104"/>
          </a:xfrm>
          <a:prstGeom prst="rect">
            <a:avLst/>
          </a:prstGeom>
        </p:spPr>
        <p:txBody>
          <a:bodyPr vert="horz" lIns="121899" tIns="60949" rIns="121899" bIns="60949" rtlCol="0" anchor="b">
            <a:normAutofit fontScale="92500"/>
          </a:bodyPr>
          <a:lstStyle>
            <a:defPPr>
              <a:defRPr lang="en-US"/>
            </a:defPPr>
            <a:lvl1pPr>
              <a:lnSpc>
                <a:spcPct val="85000"/>
              </a:lnSpc>
              <a:spcBef>
                <a:spcPct val="0"/>
              </a:spcBef>
              <a:buNone/>
              <a:tabLst/>
              <a:defRPr kumimoji="1" sz="4800" b="1" u="sng" cap="none" baseline="0">
                <a:solidFill>
                  <a:schemeClr val="tx1">
                    <a:lumMod val="50000"/>
                  </a:schemeClr>
                </a:solidFill>
                <a:latin typeface="Corbel" panose="020B0503020204020204" pitchFamily="34" charset="0"/>
                <a:ea typeface="Meiryo UI" panose="020B0604030504040204" pitchFamily="50" charset="-128"/>
                <a:cs typeface="Meiryo UI" panose="020B0604030504040204" pitchFamily="50" charset="-128"/>
              </a:defRPr>
            </a:lvl1pPr>
          </a:lstStyle>
          <a:p>
            <a:r>
              <a:rPr lang="en-US" altLang="ja-JP" dirty="0" smtClean="0"/>
              <a:t>Case4(voluntary learning  </a:t>
            </a:r>
            <a:r>
              <a:rPr lang="en-US" altLang="ja-JP" dirty="0"/>
              <a:t>with </a:t>
            </a:r>
            <a:r>
              <a:rPr lang="en-US" altLang="ja-JP" dirty="0" smtClean="0"/>
              <a:t>G)(cont’d)</a:t>
            </a:r>
          </a:p>
        </p:txBody>
      </p:sp>
    </p:spTree>
    <p:extLst>
      <p:ext uri="{BB962C8B-B14F-4D97-AF65-F5344CB8AC3E}">
        <p14:creationId xmlns:p14="http://schemas.microsoft.com/office/powerpoint/2010/main" val="224133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Discussion</a:t>
            </a:r>
            <a:endParaRPr kumimoji="1" lang="ja-JP" altLang="en-US" dirty="0"/>
          </a:p>
        </p:txBody>
      </p:sp>
      <p:sp>
        <p:nvSpPr>
          <p:cNvPr id="3" name="テキス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955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下矢印 4"/>
          <p:cNvSpPr/>
          <p:nvPr/>
        </p:nvSpPr>
        <p:spPr>
          <a:xfrm rot="16200000">
            <a:off x="5460818" y="-3282219"/>
            <a:ext cx="2016224" cy="10830147"/>
          </a:xfrm>
          <a:prstGeom prst="downArrow">
            <a:avLst>
              <a:gd name="adj1" fmla="val 50000"/>
              <a:gd name="adj2" fmla="val 42508"/>
            </a:avLst>
          </a:prstGeom>
          <a:solidFill>
            <a:srgbClr val="92D050"/>
          </a:solidFill>
          <a:ln w="76200" cmpd="sng">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9" name="曲折矢印 8"/>
          <p:cNvSpPr/>
          <p:nvPr/>
        </p:nvSpPr>
        <p:spPr>
          <a:xfrm rot="16200000" flipV="1">
            <a:off x="1989956" y="1340768"/>
            <a:ext cx="3384375" cy="5256583"/>
          </a:xfrm>
          <a:prstGeom prst="bentArrow">
            <a:avLst>
              <a:gd name="adj1" fmla="val 27737"/>
              <a:gd name="adj2" fmla="val 25000"/>
              <a:gd name="adj3" fmla="val 34782"/>
              <a:gd name="adj4" fmla="val 12318"/>
            </a:avLst>
          </a:prstGeom>
          <a:solidFill>
            <a:schemeClr val="tx1">
              <a:lumMod val="60000"/>
              <a:lumOff val="40000"/>
            </a:schemeClr>
          </a:solidFill>
          <a:ln w="76200" cmpd="sng">
            <a:solidFill>
              <a:schemeClr val="tx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 name="コンテンツ プレースホルダー 3"/>
          <p:cNvSpPr>
            <a:spLocks noGrp="1"/>
          </p:cNvSpPr>
          <p:nvPr>
            <p:ph idx="1"/>
          </p:nvPr>
        </p:nvSpPr>
        <p:spPr>
          <a:xfrm>
            <a:off x="975521" y="1124744"/>
            <a:ext cx="10955197" cy="4992599"/>
          </a:xfrm>
        </p:spPr>
        <p:txBody>
          <a:bodyPr>
            <a:normAutofit/>
          </a:bodyPr>
          <a:lstStyle/>
          <a:p>
            <a:pPr marL="0" indent="0">
              <a:lnSpc>
                <a:spcPct val="70000"/>
              </a:lnSpc>
              <a:buNone/>
            </a:pPr>
            <a:r>
              <a:rPr lang="en-US" altLang="ja-JP" sz="3200" dirty="0" smtClean="0">
                <a:solidFill>
                  <a:srgbClr val="000000"/>
                </a:solidFill>
                <a:latin typeface="HG丸ｺﾞｼｯｸM-PRO"/>
                <a:ea typeface="HG丸ｺﾞｼｯｸM-PRO"/>
                <a:cs typeface="HG丸ｺﾞｼｯｸM-PRO"/>
              </a:rPr>
              <a:t>Student A</a:t>
            </a:r>
          </a:p>
          <a:p>
            <a:pPr marL="0" indent="0">
              <a:lnSpc>
                <a:spcPct val="70000"/>
              </a:lnSpc>
              <a:buNone/>
            </a:pPr>
            <a:r>
              <a:rPr lang="en-US" altLang="ja-JP" dirty="0" smtClean="0">
                <a:solidFill>
                  <a:srgbClr val="000000"/>
                </a:solidFill>
                <a:latin typeface="HG丸ｺﾞｼｯｸM-PRO"/>
                <a:ea typeface="HG丸ｺﾞｼｯｸM-PRO"/>
                <a:cs typeface="HG丸ｺﾞｼｯｸM-PRO"/>
              </a:rPr>
              <a:t>Paired with B                       Paired </a:t>
            </a:r>
            <a:r>
              <a:rPr lang="en-US" altLang="ja-JP" dirty="0">
                <a:solidFill>
                  <a:srgbClr val="000000"/>
                </a:solidFill>
                <a:latin typeface="HG丸ｺﾞｼｯｸM-PRO"/>
                <a:ea typeface="HG丸ｺﾞｼｯｸM-PRO"/>
                <a:cs typeface="HG丸ｺﾞｼｯｸM-PRO"/>
              </a:rPr>
              <a:t>with G after 4</a:t>
            </a:r>
            <a:r>
              <a:rPr lang="en-US" altLang="ja-JP" baseline="30000" dirty="0">
                <a:solidFill>
                  <a:srgbClr val="000000"/>
                </a:solidFill>
                <a:latin typeface="HG丸ｺﾞｼｯｸM-PRO"/>
                <a:ea typeface="HG丸ｺﾞｼｯｸM-PRO"/>
                <a:cs typeface="HG丸ｺﾞｼｯｸM-PRO"/>
              </a:rPr>
              <a:t>th</a:t>
            </a:r>
            <a:r>
              <a:rPr lang="en-US" altLang="ja-JP" dirty="0">
                <a:solidFill>
                  <a:srgbClr val="000000"/>
                </a:solidFill>
                <a:latin typeface="HG丸ｺﾞｼｯｸM-PRO"/>
                <a:ea typeface="HG丸ｺﾞｼｯｸM-PRO"/>
                <a:cs typeface="HG丸ｺﾞｼｯｸM-PRO"/>
              </a:rPr>
              <a:t> lesson</a:t>
            </a:r>
            <a:endParaRPr lang="en-US" altLang="ja-JP" dirty="0" smtClean="0">
              <a:solidFill>
                <a:srgbClr val="000000"/>
              </a:solidFill>
              <a:latin typeface="HG丸ｺﾞｼｯｸM-PRO"/>
              <a:ea typeface="HG丸ｺﾞｼｯｸM-PRO"/>
              <a:cs typeface="HG丸ｺﾞｼｯｸM-PRO"/>
            </a:endParaRPr>
          </a:p>
          <a:p>
            <a:pPr marL="0" indent="0">
              <a:lnSpc>
                <a:spcPct val="70000"/>
              </a:lnSpc>
              <a:buNone/>
            </a:pPr>
            <a:r>
              <a:rPr lang="en-US" altLang="ja-JP" dirty="0" smtClean="0">
                <a:solidFill>
                  <a:srgbClr val="000000"/>
                </a:solidFill>
                <a:latin typeface="HG丸ｺﾞｼｯｸM-PRO"/>
                <a:ea typeface="HG丸ｺﾞｼｯｸM-PRO"/>
                <a:cs typeface="HG丸ｺﾞｼｯｸM-PRO"/>
              </a:rPr>
              <a:t>from 1</a:t>
            </a:r>
            <a:r>
              <a:rPr lang="en-US" altLang="ja-JP" baseline="30000" dirty="0" smtClean="0">
                <a:solidFill>
                  <a:srgbClr val="000000"/>
                </a:solidFill>
                <a:latin typeface="HG丸ｺﾞｼｯｸM-PRO"/>
                <a:ea typeface="HG丸ｺﾞｼｯｸM-PRO"/>
                <a:cs typeface="HG丸ｺﾞｼｯｸM-PRO"/>
              </a:rPr>
              <a:t>st</a:t>
            </a:r>
            <a:r>
              <a:rPr lang="en-US" altLang="ja-JP" dirty="0" smtClean="0">
                <a:solidFill>
                  <a:srgbClr val="000000"/>
                </a:solidFill>
                <a:latin typeface="HG丸ｺﾞｼｯｸM-PRO"/>
                <a:ea typeface="HG丸ｺﾞｼｯｸM-PRO"/>
                <a:cs typeface="HG丸ｺﾞｼｯｸM-PRO"/>
              </a:rPr>
              <a:t> to 3</a:t>
            </a:r>
            <a:r>
              <a:rPr lang="en-US" altLang="ja-JP" baseline="30000" dirty="0" smtClean="0">
                <a:solidFill>
                  <a:srgbClr val="000000"/>
                </a:solidFill>
                <a:latin typeface="HG丸ｺﾞｼｯｸM-PRO"/>
                <a:ea typeface="HG丸ｺﾞｼｯｸM-PRO"/>
                <a:cs typeface="HG丸ｺﾞｼｯｸM-PRO"/>
              </a:rPr>
              <a:t>rd</a:t>
            </a:r>
            <a:r>
              <a:rPr lang="en-US" altLang="ja-JP" dirty="0" smtClean="0">
                <a:solidFill>
                  <a:srgbClr val="000000"/>
                </a:solidFill>
                <a:latin typeface="HG丸ｺﾞｼｯｸM-PRO"/>
                <a:ea typeface="HG丸ｺﾞｼｯｸM-PRO"/>
                <a:cs typeface="HG丸ｺﾞｼｯｸM-PRO"/>
              </a:rPr>
              <a:t> lesson</a:t>
            </a:r>
          </a:p>
          <a:p>
            <a:pPr marL="0" indent="0">
              <a:lnSpc>
                <a:spcPct val="70000"/>
              </a:lnSpc>
              <a:buNone/>
            </a:pPr>
            <a:endParaRPr lang="en-US" altLang="ja-JP" sz="3200" dirty="0">
              <a:solidFill>
                <a:srgbClr val="000000"/>
              </a:solidFill>
              <a:latin typeface="HG丸ｺﾞｼｯｸM-PRO"/>
              <a:ea typeface="HG丸ｺﾞｼｯｸM-PRO"/>
              <a:cs typeface="HG丸ｺﾞｼｯｸM-PRO"/>
            </a:endParaRPr>
          </a:p>
          <a:p>
            <a:pPr marL="0" indent="0">
              <a:lnSpc>
                <a:spcPct val="70000"/>
              </a:lnSpc>
              <a:buNone/>
            </a:pPr>
            <a:endParaRPr lang="en-US" altLang="ja-JP" sz="3200" dirty="0" smtClean="0">
              <a:solidFill>
                <a:srgbClr val="000000"/>
              </a:solidFill>
              <a:latin typeface="HG丸ｺﾞｼｯｸM-PRO"/>
              <a:ea typeface="HG丸ｺﾞｼｯｸM-PRO"/>
              <a:cs typeface="HG丸ｺﾞｼｯｸM-PRO"/>
            </a:endParaRPr>
          </a:p>
          <a:p>
            <a:pPr marL="0" indent="0">
              <a:lnSpc>
                <a:spcPct val="70000"/>
              </a:lnSpc>
              <a:buNone/>
            </a:pPr>
            <a:endParaRPr lang="en-US" altLang="ja-JP" sz="1200" dirty="0" smtClean="0">
              <a:solidFill>
                <a:srgbClr val="000000"/>
              </a:solidFill>
              <a:latin typeface="HG丸ｺﾞｼｯｸM-PRO"/>
              <a:ea typeface="HG丸ｺﾞｼｯｸM-PRO"/>
              <a:cs typeface="HG丸ｺﾞｼｯｸM-PRO"/>
            </a:endParaRPr>
          </a:p>
          <a:p>
            <a:pPr marL="0" indent="0">
              <a:lnSpc>
                <a:spcPct val="70000"/>
              </a:lnSpc>
              <a:buNone/>
            </a:pPr>
            <a:r>
              <a:rPr lang="en-US" altLang="ja-JP" sz="3200" dirty="0" smtClean="0">
                <a:solidFill>
                  <a:srgbClr val="000000"/>
                </a:solidFill>
                <a:latin typeface="HG丸ｺﾞｼｯｸM-PRO"/>
                <a:ea typeface="HG丸ｺﾞｼｯｸM-PRO"/>
                <a:cs typeface="HG丸ｺﾞｼｯｸM-PRO"/>
              </a:rPr>
              <a:t>Student G </a:t>
            </a:r>
          </a:p>
          <a:p>
            <a:pPr marL="0" indent="0">
              <a:lnSpc>
                <a:spcPct val="70000"/>
              </a:lnSpc>
              <a:buNone/>
            </a:pPr>
            <a:r>
              <a:rPr lang="en-US" altLang="ja-JP" dirty="0" smtClean="0">
                <a:solidFill>
                  <a:srgbClr val="000000"/>
                </a:solidFill>
                <a:latin typeface="HG丸ｺﾞｼｯｸM-PRO"/>
                <a:ea typeface="HG丸ｺﾞｼｯｸM-PRO"/>
                <a:cs typeface="HG丸ｺﾞｼｯｸM-PRO"/>
              </a:rPr>
              <a:t>Paired with K</a:t>
            </a:r>
          </a:p>
          <a:p>
            <a:pPr marL="0" indent="0">
              <a:lnSpc>
                <a:spcPct val="70000"/>
              </a:lnSpc>
              <a:buNone/>
            </a:pPr>
            <a:r>
              <a:rPr lang="en-US" altLang="ja-JP" dirty="0" smtClean="0">
                <a:solidFill>
                  <a:srgbClr val="000000"/>
                </a:solidFill>
                <a:latin typeface="HG丸ｺﾞｼｯｸM-PRO"/>
                <a:ea typeface="HG丸ｺﾞｼｯｸM-PRO"/>
                <a:cs typeface="HG丸ｺﾞｼｯｸM-PRO"/>
              </a:rPr>
              <a:t>From 1</a:t>
            </a:r>
            <a:r>
              <a:rPr lang="en-US" altLang="ja-JP" baseline="30000" dirty="0" smtClean="0">
                <a:solidFill>
                  <a:srgbClr val="000000"/>
                </a:solidFill>
                <a:latin typeface="HG丸ｺﾞｼｯｸM-PRO"/>
                <a:ea typeface="HG丸ｺﾞｼｯｸM-PRO"/>
                <a:cs typeface="HG丸ｺﾞｼｯｸM-PRO"/>
              </a:rPr>
              <a:t>st</a:t>
            </a:r>
            <a:r>
              <a:rPr lang="en-US" altLang="ja-JP" dirty="0" smtClean="0">
                <a:solidFill>
                  <a:srgbClr val="000000"/>
                </a:solidFill>
                <a:latin typeface="HG丸ｺﾞｼｯｸM-PRO"/>
                <a:ea typeface="HG丸ｺﾞｼｯｸM-PRO"/>
                <a:cs typeface="HG丸ｺﾞｼｯｸM-PRO"/>
              </a:rPr>
              <a:t> to 3</a:t>
            </a:r>
            <a:r>
              <a:rPr lang="en-US" altLang="ja-JP" baseline="30000" dirty="0" smtClean="0">
                <a:solidFill>
                  <a:srgbClr val="000000"/>
                </a:solidFill>
                <a:latin typeface="HG丸ｺﾞｼｯｸM-PRO"/>
                <a:ea typeface="HG丸ｺﾞｼｯｸM-PRO"/>
                <a:cs typeface="HG丸ｺﾞｼｯｸM-PRO"/>
              </a:rPr>
              <a:t>rd</a:t>
            </a:r>
            <a:r>
              <a:rPr lang="en-US" altLang="ja-JP" dirty="0" smtClean="0">
                <a:solidFill>
                  <a:srgbClr val="000000"/>
                </a:solidFill>
                <a:latin typeface="HG丸ｺﾞｼｯｸM-PRO"/>
                <a:ea typeface="HG丸ｺﾞｼｯｸM-PRO"/>
                <a:cs typeface="HG丸ｺﾞｼｯｸM-PRO"/>
              </a:rPr>
              <a:t> lesson                           </a:t>
            </a:r>
            <a:endParaRPr lang="en-US" altLang="ja-JP" dirty="0">
              <a:solidFill>
                <a:srgbClr val="000000"/>
              </a:solidFill>
              <a:latin typeface="HG丸ｺﾞｼｯｸM-PRO"/>
              <a:ea typeface="HG丸ｺﾞｼｯｸM-PRO"/>
              <a:cs typeface="HG丸ｺﾞｼｯｸM-PRO"/>
            </a:endParaRPr>
          </a:p>
        </p:txBody>
      </p:sp>
      <p:sp>
        <p:nvSpPr>
          <p:cNvPr id="15" name="タイトル 1"/>
          <p:cNvSpPr txBox="1">
            <a:spLocks/>
          </p:cNvSpPr>
          <p:nvPr/>
        </p:nvSpPr>
        <p:spPr>
          <a:xfrm>
            <a:off x="1168802" y="116632"/>
            <a:ext cx="10157354" cy="936104"/>
          </a:xfrm>
          <a:prstGeom prst="rect">
            <a:avLst/>
          </a:prstGeom>
        </p:spPr>
        <p:txBody>
          <a:bodyPr vert="horz" lIns="121899" tIns="60949" rIns="121899" bIns="60949" rtlCol="0" anchor="b">
            <a:normAutofit/>
          </a:bodyPr>
          <a:lstStyle>
            <a:defPPr>
              <a:defRPr lang="en-US"/>
            </a:defPPr>
            <a:lvl1pPr>
              <a:lnSpc>
                <a:spcPct val="85000"/>
              </a:lnSpc>
              <a:spcBef>
                <a:spcPct val="0"/>
              </a:spcBef>
              <a:buNone/>
              <a:tabLst/>
              <a:defRPr kumimoji="1" sz="4800" b="1" u="sng" cap="none" baseline="0">
                <a:solidFill>
                  <a:schemeClr val="tx1">
                    <a:lumMod val="50000"/>
                  </a:schemeClr>
                </a:solidFill>
                <a:latin typeface="Corbel" panose="020B0503020204020204" pitchFamily="34" charset="0"/>
                <a:ea typeface="Meiryo UI" panose="020B0604030504040204" pitchFamily="50" charset="-128"/>
                <a:cs typeface="Meiryo UI" panose="020B0604030504040204" pitchFamily="50" charset="-128"/>
              </a:defRPr>
            </a:lvl1pPr>
          </a:lstStyle>
          <a:p>
            <a:r>
              <a:rPr lang="en-US" altLang="ja-JP" dirty="0" smtClean="0"/>
              <a:t>Changings </a:t>
            </a:r>
            <a:r>
              <a:rPr lang="en-US" altLang="ja-JP" dirty="0"/>
              <a:t>of </a:t>
            </a:r>
            <a:r>
              <a:rPr lang="en-US" altLang="ja-JP" dirty="0" smtClean="0"/>
              <a:t>learners’ behavior</a:t>
            </a:r>
            <a:endParaRPr lang="en-US" altLang="en-US" dirty="0"/>
          </a:p>
        </p:txBody>
      </p:sp>
      <p:sp>
        <p:nvSpPr>
          <p:cNvPr id="2" name="角丸四角形吹き出し 1"/>
          <p:cNvSpPr/>
          <p:nvPr/>
        </p:nvSpPr>
        <p:spPr>
          <a:xfrm>
            <a:off x="1168802" y="2852936"/>
            <a:ext cx="6198799" cy="1296142"/>
          </a:xfrm>
          <a:prstGeom prst="wedgeRoundRectCallout">
            <a:avLst>
              <a:gd name="adj1" fmla="val -15709"/>
              <a:gd name="adj2" fmla="val -62211"/>
              <a:gd name="adj3" fmla="val 16667"/>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solidFill>
                  <a:srgbClr val="000000"/>
                </a:solidFill>
                <a:latin typeface="HG丸ｺﾞｼｯｸM-PRO"/>
                <a:ea typeface="HG丸ｺﾞｼｯｸM-PRO"/>
                <a:cs typeface="HG丸ｺﾞｼｯｸM-PRO"/>
              </a:rPr>
              <a:t>Changed from independent problem solving to problem solving under peer instruction and pictures in the handouts</a:t>
            </a:r>
          </a:p>
        </p:txBody>
      </p:sp>
      <p:sp>
        <p:nvSpPr>
          <p:cNvPr id="13" name="角丸四角形吹き出し 12"/>
          <p:cNvSpPr/>
          <p:nvPr/>
        </p:nvSpPr>
        <p:spPr>
          <a:xfrm>
            <a:off x="7606580" y="2852936"/>
            <a:ext cx="4300780" cy="1512168"/>
          </a:xfrm>
          <a:prstGeom prst="wedgeRoundRectCallout">
            <a:avLst>
              <a:gd name="adj1" fmla="val -20097"/>
              <a:gd name="adj2" fmla="val -65278"/>
              <a:gd name="adj3" fmla="val 16667"/>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smtClean="0">
                <a:solidFill>
                  <a:srgbClr val="000000"/>
                </a:solidFill>
                <a:latin typeface="HG丸ｺﾞｼｯｸM-PRO"/>
                <a:ea typeface="HG丸ｺﾞｼｯｸM-PRO"/>
                <a:cs typeface="HG丸ｺﾞｼｯｸM-PRO"/>
              </a:rPr>
              <a:t>Became able to </a:t>
            </a:r>
            <a:r>
              <a:rPr lang="en-US" altLang="ja-JP" sz="2000" dirty="0">
                <a:solidFill>
                  <a:srgbClr val="000000"/>
                </a:solidFill>
                <a:latin typeface="HG丸ｺﾞｼｯｸM-PRO"/>
                <a:ea typeface="HG丸ｺﾞｼｯｸM-PRO"/>
                <a:cs typeface="HG丸ｺﾞｼｯｸM-PRO"/>
              </a:rPr>
              <a:t>solve problem in collaboration with her peer using some resources to help her understanding</a:t>
            </a:r>
          </a:p>
        </p:txBody>
      </p:sp>
      <p:sp>
        <p:nvSpPr>
          <p:cNvPr id="16" name="角丸四角形吹き出し 15"/>
          <p:cNvSpPr/>
          <p:nvPr/>
        </p:nvSpPr>
        <p:spPr>
          <a:xfrm>
            <a:off x="1413892" y="5877272"/>
            <a:ext cx="8208912" cy="964523"/>
          </a:xfrm>
          <a:prstGeom prst="wedgeRoundRectCallout">
            <a:avLst>
              <a:gd name="adj1" fmla="val -20097"/>
              <a:gd name="adj2" fmla="val -65278"/>
              <a:gd name="adj3" fmla="val 16667"/>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solidFill>
                  <a:srgbClr val="000000"/>
                </a:solidFill>
                <a:latin typeface="HG丸ｺﾞｼｯｸM-PRO"/>
                <a:ea typeface="HG丸ｺﾞｼｯｸM-PRO"/>
                <a:cs typeface="HG丸ｺﾞｼｯｸM-PRO"/>
              </a:rPr>
              <a:t>Did not contribute to peer </a:t>
            </a:r>
            <a:r>
              <a:rPr lang="en-US" altLang="ja-JP" sz="2000" dirty="0" smtClean="0">
                <a:solidFill>
                  <a:srgbClr val="000000"/>
                </a:solidFill>
                <a:latin typeface="HG丸ｺﾞｼｯｸM-PRO"/>
                <a:ea typeface="HG丸ｺﾞｼｯｸM-PRO"/>
                <a:cs typeface="HG丸ｺﾞｼｯｸM-PRO"/>
              </a:rPr>
              <a:t>activities but </a:t>
            </a:r>
            <a:r>
              <a:rPr lang="en-US" altLang="ja-JP" sz="2000" dirty="0">
                <a:solidFill>
                  <a:srgbClr val="000000"/>
                </a:solidFill>
                <a:latin typeface="HG丸ｺﾞｼｯｸM-PRO"/>
                <a:ea typeface="HG丸ｺﾞｼｯｸM-PRO"/>
                <a:cs typeface="HG丸ｺﾞｼｯｸM-PRO"/>
              </a:rPr>
              <a:t>interactions </a:t>
            </a:r>
            <a:r>
              <a:rPr lang="en-US" altLang="ja-JP" sz="2000" dirty="0" smtClean="0">
                <a:solidFill>
                  <a:srgbClr val="000000"/>
                </a:solidFill>
                <a:latin typeface="HG丸ｺﾞｼｯｸM-PRO"/>
                <a:ea typeface="HG丸ｺﾞｼｯｸM-PRO"/>
                <a:cs typeface="HG丸ｺﾞｼｯｸM-PRO"/>
              </a:rPr>
              <a:t>(such as questioning) was </a:t>
            </a:r>
            <a:r>
              <a:rPr lang="en-US" altLang="ja-JP" sz="2000" dirty="0">
                <a:solidFill>
                  <a:srgbClr val="000000"/>
                </a:solidFill>
                <a:latin typeface="HG丸ｺﾞｼｯｸM-PRO"/>
                <a:ea typeface="HG丸ｺﾞｼｯｸM-PRO"/>
                <a:cs typeface="HG丸ｺﾞｼｯｸM-PRO"/>
              </a:rPr>
              <a:t>increased to confirm her understanding</a:t>
            </a:r>
          </a:p>
        </p:txBody>
      </p:sp>
      <p:sp>
        <p:nvSpPr>
          <p:cNvPr id="12" name="角丸四角形 11"/>
          <p:cNvSpPr/>
          <p:nvPr/>
        </p:nvSpPr>
        <p:spPr>
          <a:xfrm>
            <a:off x="2490747" y="141059"/>
            <a:ext cx="7639376" cy="1343724"/>
          </a:xfrm>
          <a:prstGeom prst="roundRect">
            <a:avLst/>
          </a:prstGeom>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r>
              <a:rPr lang="en-US" altLang="ja-JP"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Changes</a:t>
            </a:r>
            <a:r>
              <a:rPr lang="en-US" altLang="ja-JP"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in A’s behavior is an evidence that A’s learner autonomy was exercised. </a:t>
            </a:r>
            <a:endPar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吹き出し 18"/>
          <p:cNvSpPr/>
          <p:nvPr/>
        </p:nvSpPr>
        <p:spPr>
          <a:xfrm>
            <a:off x="7678588" y="4552709"/>
            <a:ext cx="4314879" cy="964523"/>
          </a:xfrm>
          <a:prstGeom prst="wedgeRoundRectCallout">
            <a:avLst>
              <a:gd name="adj1" fmla="val -20097"/>
              <a:gd name="adj2" fmla="val -65278"/>
              <a:gd name="adj3" fmla="val 16667"/>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smtClean="0">
                <a:solidFill>
                  <a:srgbClr val="000000"/>
                </a:solidFill>
                <a:latin typeface="HG丸ｺﾞｼｯｸM-PRO"/>
                <a:ea typeface="HG丸ｺﾞｼｯｸM-PRO"/>
                <a:cs typeface="HG丸ｺﾞｼｯｸM-PRO"/>
              </a:rPr>
              <a:t>Came to learn autonomously using resources on internet</a:t>
            </a:r>
            <a:endParaRPr lang="en-US" altLang="ja-JP" sz="2000" dirty="0">
              <a:solidFill>
                <a:srgbClr val="000000"/>
              </a:solidFill>
              <a:latin typeface="HG丸ｺﾞｼｯｸM-PRO"/>
              <a:ea typeface="HG丸ｺﾞｼｯｸM-PRO"/>
              <a:cs typeface="HG丸ｺﾞｼｯｸM-PRO"/>
            </a:endParaRPr>
          </a:p>
        </p:txBody>
      </p:sp>
    </p:spTree>
    <p:extLst>
      <p:ext uri="{BB962C8B-B14F-4D97-AF65-F5344CB8AC3E}">
        <p14:creationId xmlns:p14="http://schemas.microsoft.com/office/powerpoint/2010/main" val="84035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300" fill="hold"/>
                                        <p:tgtEl>
                                          <p:spTgt spid="2"/>
                                        </p:tgtEl>
                                        <p:attrNameLst>
                                          <p:attrName>fillcolor</p:attrName>
                                        </p:attrNameLst>
                                      </p:cBhvr>
                                      <p:to>
                                        <a:schemeClr val="accent2"/>
                                      </p:to>
                                    </p:animClr>
                                    <p:set>
                                      <p:cBhvr>
                                        <p:cTn id="7" dur="1300" fill="hold"/>
                                        <p:tgtEl>
                                          <p:spTgt spid="2"/>
                                        </p:tgtEl>
                                        <p:attrNameLst>
                                          <p:attrName>fill.type</p:attrName>
                                        </p:attrNameLst>
                                      </p:cBhvr>
                                      <p:to>
                                        <p:strVal val="solid"/>
                                      </p:to>
                                    </p:set>
                                    <p:set>
                                      <p:cBhvr>
                                        <p:cTn id="8" dur="1300" fill="hold"/>
                                        <p:tgtEl>
                                          <p:spTgt spid="2"/>
                                        </p:tgtEl>
                                        <p:attrNameLst>
                                          <p:attrName>fill.on</p:attrName>
                                        </p:attrNameLst>
                                      </p:cBhvr>
                                      <p:to>
                                        <p:strVal val="true"/>
                                      </p:to>
                                    </p:set>
                                  </p:childTnLst>
                                </p:cTn>
                              </p:par>
                            </p:childTnLst>
                          </p:cTn>
                        </p:par>
                        <p:par>
                          <p:cTn id="9" fill="hold">
                            <p:stCondLst>
                              <p:cond delay="1300"/>
                            </p:stCondLst>
                            <p:childTnLst>
                              <p:par>
                                <p:cTn id="10" presetID="1" presetClass="emph" presetSubtype="2" fill="hold" nodeType="afterEffect">
                                  <p:stCondLst>
                                    <p:cond delay="0"/>
                                  </p:stCondLst>
                                  <p:childTnLst>
                                    <p:animClr clrSpc="rgb" dir="cw">
                                      <p:cBhvr>
                                        <p:cTn id="11" dur="1000" fill="hold"/>
                                        <p:tgtEl>
                                          <p:spTgt spid="13"/>
                                        </p:tgtEl>
                                        <p:attrNameLst>
                                          <p:attrName>fillcolor</p:attrName>
                                        </p:attrNameLst>
                                      </p:cBhvr>
                                      <p:to>
                                        <a:schemeClr val="accent2"/>
                                      </p:to>
                                    </p:animClr>
                                    <p:set>
                                      <p:cBhvr>
                                        <p:cTn id="12" dur="1000" fill="hold"/>
                                        <p:tgtEl>
                                          <p:spTgt spid="13"/>
                                        </p:tgtEl>
                                        <p:attrNameLst>
                                          <p:attrName>fill.type</p:attrName>
                                        </p:attrNameLst>
                                      </p:cBhvr>
                                      <p:to>
                                        <p:strVal val="solid"/>
                                      </p:to>
                                    </p:set>
                                    <p:set>
                                      <p:cBhvr>
                                        <p:cTn id="13" dur="1000" fill="hold"/>
                                        <p:tgtEl>
                                          <p:spTgt spid="13"/>
                                        </p:tgtEl>
                                        <p:attrNameLst>
                                          <p:attrName>fill.on</p:attrName>
                                        </p:attrNameLst>
                                      </p:cBhvr>
                                      <p:to>
                                        <p:strVal val="true"/>
                                      </p:to>
                                    </p:set>
                                  </p:childTnLst>
                                </p:cTn>
                              </p:par>
                            </p:childTnLst>
                          </p:cTn>
                        </p:par>
                        <p:par>
                          <p:cTn id="14" fill="hold">
                            <p:stCondLst>
                              <p:cond delay="2300"/>
                            </p:stCondLst>
                            <p:childTnLst>
                              <p:par>
                                <p:cTn id="15" presetID="1" presetClass="emph" presetSubtype="2" fill="hold" nodeType="afterEffect">
                                  <p:stCondLst>
                                    <p:cond delay="0"/>
                                  </p:stCondLst>
                                  <p:childTnLst>
                                    <p:animClr clrSpc="rgb" dir="cw">
                                      <p:cBhvr>
                                        <p:cTn id="16" dur="1100" fill="hold"/>
                                        <p:tgtEl>
                                          <p:spTgt spid="19"/>
                                        </p:tgtEl>
                                        <p:attrNameLst>
                                          <p:attrName>fillcolor</p:attrName>
                                        </p:attrNameLst>
                                      </p:cBhvr>
                                      <p:to>
                                        <a:schemeClr val="accent2"/>
                                      </p:to>
                                    </p:animClr>
                                    <p:set>
                                      <p:cBhvr>
                                        <p:cTn id="17" dur="1100" fill="hold"/>
                                        <p:tgtEl>
                                          <p:spTgt spid="19"/>
                                        </p:tgtEl>
                                        <p:attrNameLst>
                                          <p:attrName>fill.type</p:attrName>
                                        </p:attrNameLst>
                                      </p:cBhvr>
                                      <p:to>
                                        <p:strVal val="solid"/>
                                      </p:to>
                                    </p:set>
                                    <p:set>
                                      <p:cBhvr>
                                        <p:cTn id="18" dur="1100" fill="hold"/>
                                        <p:tgtEl>
                                          <p:spTgt spid="19"/>
                                        </p:tgtEl>
                                        <p:attrNameLst>
                                          <p:attrName>fill.on</p:attrName>
                                        </p:attrNameLst>
                                      </p:cBhvr>
                                      <p:to>
                                        <p:strVal val="true"/>
                                      </p:to>
                                    </p:set>
                                  </p:childTnLst>
                                </p:cTn>
                              </p:par>
                            </p:childTnLst>
                          </p:cTn>
                        </p:par>
                        <p:par>
                          <p:cTn id="19" fill="hold">
                            <p:stCondLst>
                              <p:cond delay="3400"/>
                            </p:stCondLst>
                            <p:childTnLst>
                              <p:par>
                                <p:cTn id="20" presetID="16" presetClass="entr" presetSubtype="21"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575037" y="1288478"/>
            <a:ext cx="10955197" cy="4807527"/>
          </a:xfrm>
        </p:spPr>
        <p:txBody>
          <a:bodyPr vert="horz" lIns="91440" tIns="45720" rIns="91440" bIns="45720" rtlCol="0">
            <a:noAutofit/>
          </a:bodyPr>
          <a:lstStyle/>
          <a:p>
            <a:pPr>
              <a:lnSpc>
                <a:spcPct val="50000"/>
              </a:lnSpc>
              <a:buFont typeface="Wingdings" charset="2"/>
              <a:buChar char="l"/>
            </a:pPr>
            <a:r>
              <a:rPr lang="en-US" altLang="ja-JP" sz="2800" dirty="0" smtClean="0"/>
              <a:t>A’s learner autonomy</a:t>
            </a:r>
            <a:endParaRPr lang="en-US" altLang="ja-JP" sz="2800" dirty="0"/>
          </a:p>
          <a:p>
            <a:pPr marL="457200" indent="-457200">
              <a:lnSpc>
                <a:spcPct val="50000"/>
              </a:lnSpc>
              <a:buFont typeface="Wingdings" charset="2"/>
              <a:buChar char="Ø"/>
            </a:pPr>
            <a:r>
              <a:rPr lang="en-US" altLang="ja-JP" sz="2800" dirty="0" smtClean="0"/>
              <a:t>Practical use of resource</a:t>
            </a:r>
          </a:p>
          <a:p>
            <a:pPr marL="0" indent="0">
              <a:lnSpc>
                <a:spcPct val="50000"/>
              </a:lnSpc>
              <a:buNone/>
            </a:pPr>
            <a:r>
              <a:rPr lang="en-US" altLang="ja-JP" sz="2800" dirty="0" smtClean="0"/>
              <a:t>       handouts</a:t>
            </a:r>
            <a:r>
              <a:rPr lang="en-US" altLang="ja-JP" sz="2800" dirty="0"/>
              <a:t>, Internet, and Media player</a:t>
            </a:r>
            <a:endParaRPr lang="ja-JP" altLang="en-US" sz="2800" dirty="0"/>
          </a:p>
          <a:p>
            <a:pPr marL="457200" indent="-457200">
              <a:lnSpc>
                <a:spcPct val="50000"/>
              </a:lnSpc>
              <a:buFont typeface="Wingdings" charset="2"/>
              <a:buChar char="Ø"/>
            </a:pPr>
            <a:r>
              <a:rPr lang="en-US" altLang="ja-JP" sz="2800" dirty="0" smtClean="0"/>
              <a:t>Peer’s assistance  </a:t>
            </a:r>
          </a:p>
          <a:p>
            <a:pPr marL="0" indent="0">
              <a:lnSpc>
                <a:spcPct val="50000"/>
              </a:lnSpc>
              <a:buNone/>
            </a:pPr>
            <a:r>
              <a:rPr lang="en-US" altLang="ja-JP" sz="2800" dirty="0"/>
              <a:t> </a:t>
            </a:r>
            <a:r>
              <a:rPr lang="en-US" altLang="ja-JP" sz="2800" dirty="0" smtClean="0"/>
              <a:t>     Questioning, co</a:t>
            </a:r>
            <a:r>
              <a:rPr lang="en-US" altLang="ja-JP" sz="2800" dirty="0"/>
              <a:t>-</a:t>
            </a:r>
            <a:r>
              <a:rPr lang="en-US" altLang="ja-JP" sz="2800" dirty="0" smtClean="0"/>
              <a:t>construction, and explanation</a:t>
            </a:r>
            <a:endParaRPr lang="en-US" altLang="ja-JP" sz="2800" dirty="0"/>
          </a:p>
          <a:p>
            <a:pPr marL="457200" indent="-457200">
              <a:lnSpc>
                <a:spcPct val="50000"/>
              </a:lnSpc>
              <a:buFont typeface="Wingdings" charset="2"/>
              <a:buChar char="Ø"/>
            </a:pPr>
            <a:endParaRPr lang="ja-JP" altLang="en-US" sz="2800" dirty="0"/>
          </a:p>
          <a:p>
            <a:pPr marL="457200" indent="-457200">
              <a:lnSpc>
                <a:spcPct val="50000"/>
              </a:lnSpc>
              <a:buFont typeface="Wingdings" charset="2"/>
              <a:buChar char="Ø"/>
            </a:pPr>
            <a:endParaRPr lang="en-US" altLang="ja-JP" sz="2800" dirty="0"/>
          </a:p>
          <a:p>
            <a:pPr marL="457200" indent="-457200">
              <a:lnSpc>
                <a:spcPct val="50000"/>
              </a:lnSpc>
              <a:buFont typeface="Wingdings" charset="2"/>
              <a:buChar char="Ø"/>
            </a:pPr>
            <a:endParaRPr lang="en-US" altLang="ja-JP" sz="2800" dirty="0"/>
          </a:p>
          <a:p>
            <a:pPr marL="0" indent="0">
              <a:lnSpc>
                <a:spcPct val="50000"/>
              </a:lnSpc>
              <a:buNone/>
            </a:pPr>
            <a:endParaRPr lang="en-US" altLang="ja-JP" sz="2800" dirty="0"/>
          </a:p>
          <a:p>
            <a:pPr marL="457200" indent="-457200">
              <a:lnSpc>
                <a:spcPct val="50000"/>
              </a:lnSpc>
              <a:buFont typeface="Wingdings" charset="2"/>
              <a:buChar char="Ø"/>
            </a:pPr>
            <a:endParaRPr lang="en-US" altLang="ja-JP" sz="2800" dirty="0"/>
          </a:p>
        </p:txBody>
      </p:sp>
      <p:graphicFrame>
        <p:nvGraphicFramePr>
          <p:cNvPr id="7" name="図表 6"/>
          <p:cNvGraphicFramePr/>
          <p:nvPr>
            <p:extLst>
              <p:ext uri="{D42A27DB-BD31-4B8C-83A1-F6EECF244321}">
                <p14:modId xmlns:p14="http://schemas.microsoft.com/office/powerpoint/2010/main" val="2885117183"/>
              </p:ext>
            </p:extLst>
          </p:nvPr>
        </p:nvGraphicFramePr>
        <p:xfrm>
          <a:off x="6094412" y="3573016"/>
          <a:ext cx="5832648" cy="2970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タイトル 1"/>
          <p:cNvSpPr txBox="1">
            <a:spLocks/>
          </p:cNvSpPr>
          <p:nvPr/>
        </p:nvSpPr>
        <p:spPr>
          <a:xfrm>
            <a:off x="1168802" y="116632"/>
            <a:ext cx="10157354" cy="936104"/>
          </a:xfrm>
          <a:prstGeom prst="rect">
            <a:avLst/>
          </a:prstGeom>
        </p:spPr>
        <p:txBody>
          <a:bodyPr vert="horz" lIns="121899" tIns="60949" rIns="121899" bIns="60949" rtlCol="0" anchor="b">
            <a:normAutofit/>
          </a:bodyPr>
          <a:lstStyle>
            <a:defPPr>
              <a:defRPr lang="en-US"/>
            </a:defPPr>
            <a:lvl1pPr>
              <a:lnSpc>
                <a:spcPct val="85000"/>
              </a:lnSpc>
              <a:spcBef>
                <a:spcPct val="0"/>
              </a:spcBef>
              <a:buNone/>
              <a:tabLst/>
              <a:defRPr kumimoji="1" sz="4800" b="1" u="sng" cap="none" baseline="0">
                <a:solidFill>
                  <a:schemeClr val="tx1">
                    <a:lumMod val="50000"/>
                  </a:schemeClr>
                </a:solidFill>
                <a:latin typeface="Corbel" panose="020B0503020204020204" pitchFamily="34" charset="0"/>
                <a:ea typeface="Meiryo UI" panose="020B0604030504040204" pitchFamily="50" charset="-128"/>
                <a:cs typeface="Meiryo UI" panose="020B0604030504040204" pitchFamily="50" charset="-128"/>
              </a:defRPr>
            </a:lvl1pPr>
          </a:lstStyle>
          <a:p>
            <a:r>
              <a:rPr lang="en-US" altLang="ja-JP" dirty="0" smtClean="0"/>
              <a:t>Learner autonomy </a:t>
            </a:r>
            <a:endParaRPr lang="en-US" altLang="en-US" dirty="0"/>
          </a:p>
        </p:txBody>
      </p:sp>
      <p:sp>
        <p:nvSpPr>
          <p:cNvPr id="10" name="角丸四角形吹き出し 9"/>
          <p:cNvSpPr/>
          <p:nvPr/>
        </p:nvSpPr>
        <p:spPr>
          <a:xfrm>
            <a:off x="846879" y="4620493"/>
            <a:ext cx="5400600" cy="1532334"/>
          </a:xfrm>
          <a:prstGeom prst="wedgeRoundRectCallout">
            <a:avLst>
              <a:gd name="adj1" fmla="val 68806"/>
              <a:gd name="adj2" fmla="val 410"/>
              <a:gd name="adj3" fmla="val 16667"/>
            </a:avLst>
          </a:prstGeom>
          <a:solidFill>
            <a:schemeClr val="accent3">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altLang="ja-JP" sz="2800" dirty="0">
                <a:latin typeface="Meiryo UI" panose="020B0604030504040204" pitchFamily="50" charset="-128"/>
                <a:ea typeface="Meiryo UI" panose="020B0604030504040204" pitchFamily="50" charset="-128"/>
                <a:cs typeface="Meiryo UI" panose="020B0604030504040204" pitchFamily="50" charset="-128"/>
              </a:rPr>
              <a:t>Interdependence with peers</a:t>
            </a:r>
          </a:p>
          <a:p>
            <a:r>
              <a:rPr lang="en-US" altLang="ja-JP" sz="2800" dirty="0">
                <a:latin typeface="Meiryo UI" panose="020B0604030504040204" pitchFamily="50" charset="-128"/>
                <a:ea typeface="Meiryo UI" panose="020B0604030504040204" pitchFamily="50" charset="-128"/>
                <a:cs typeface="Meiryo UI" panose="020B0604030504040204" pitchFamily="50" charset="-128"/>
              </a:rPr>
              <a:t>practical use of resources</a:t>
            </a:r>
          </a:p>
          <a:p>
            <a:r>
              <a:rPr lang="en-US" altLang="ja-JP" sz="2800" dirty="0">
                <a:latin typeface="Meiryo UI" panose="020B0604030504040204" pitchFamily="50" charset="-128"/>
                <a:ea typeface="Meiryo UI" panose="020B0604030504040204" pitchFamily="50" charset="-128"/>
                <a:cs typeface="Meiryo UI" panose="020B0604030504040204" pitchFamily="50" charset="-128"/>
              </a:rPr>
              <a:t>exercise learner autonomy</a:t>
            </a:r>
            <a:endParaRPr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2351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下矢印 4"/>
          <p:cNvSpPr/>
          <p:nvPr/>
        </p:nvSpPr>
        <p:spPr>
          <a:xfrm rot="16200000">
            <a:off x="5460818" y="-3282219"/>
            <a:ext cx="2016224" cy="10830147"/>
          </a:xfrm>
          <a:prstGeom prst="downArrow">
            <a:avLst>
              <a:gd name="adj1" fmla="val 50000"/>
              <a:gd name="adj2" fmla="val 42508"/>
            </a:avLst>
          </a:prstGeom>
          <a:solidFill>
            <a:srgbClr val="92D050"/>
          </a:solidFill>
          <a:ln w="76200" cmpd="sng">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9" name="曲折矢印 8"/>
          <p:cNvSpPr/>
          <p:nvPr/>
        </p:nvSpPr>
        <p:spPr>
          <a:xfrm rot="16200000" flipV="1">
            <a:off x="1989956" y="1340768"/>
            <a:ext cx="3384375" cy="5256583"/>
          </a:xfrm>
          <a:prstGeom prst="bentArrow">
            <a:avLst>
              <a:gd name="adj1" fmla="val 27737"/>
              <a:gd name="adj2" fmla="val 25000"/>
              <a:gd name="adj3" fmla="val 34782"/>
              <a:gd name="adj4" fmla="val 12318"/>
            </a:avLst>
          </a:prstGeom>
          <a:solidFill>
            <a:schemeClr val="tx1">
              <a:lumMod val="60000"/>
              <a:lumOff val="40000"/>
            </a:schemeClr>
          </a:solidFill>
          <a:ln w="76200" cmpd="sng">
            <a:solidFill>
              <a:schemeClr val="tx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 name="コンテンツ プレースホルダー 3"/>
          <p:cNvSpPr>
            <a:spLocks noGrp="1"/>
          </p:cNvSpPr>
          <p:nvPr>
            <p:ph idx="1"/>
          </p:nvPr>
        </p:nvSpPr>
        <p:spPr>
          <a:xfrm>
            <a:off x="975521" y="1124744"/>
            <a:ext cx="10955197" cy="4992599"/>
          </a:xfrm>
        </p:spPr>
        <p:txBody>
          <a:bodyPr>
            <a:normAutofit/>
          </a:bodyPr>
          <a:lstStyle/>
          <a:p>
            <a:pPr marL="0" indent="0">
              <a:lnSpc>
                <a:spcPct val="70000"/>
              </a:lnSpc>
              <a:buNone/>
            </a:pPr>
            <a:r>
              <a:rPr lang="en-US" altLang="ja-JP" sz="3200" dirty="0" smtClean="0">
                <a:solidFill>
                  <a:srgbClr val="000000"/>
                </a:solidFill>
                <a:latin typeface="HG丸ｺﾞｼｯｸM-PRO"/>
                <a:ea typeface="HG丸ｺﾞｼｯｸM-PRO"/>
                <a:cs typeface="HG丸ｺﾞｼｯｸM-PRO"/>
              </a:rPr>
              <a:t>Student A</a:t>
            </a:r>
          </a:p>
          <a:p>
            <a:pPr marL="0" indent="0">
              <a:lnSpc>
                <a:spcPct val="70000"/>
              </a:lnSpc>
              <a:buNone/>
            </a:pPr>
            <a:r>
              <a:rPr lang="en-US" altLang="ja-JP" dirty="0" smtClean="0">
                <a:solidFill>
                  <a:srgbClr val="000000"/>
                </a:solidFill>
                <a:latin typeface="HG丸ｺﾞｼｯｸM-PRO"/>
                <a:ea typeface="HG丸ｺﾞｼｯｸM-PRO"/>
                <a:cs typeface="HG丸ｺﾞｼｯｸM-PRO"/>
              </a:rPr>
              <a:t>Paired with B                       Paired </a:t>
            </a:r>
            <a:r>
              <a:rPr lang="en-US" altLang="ja-JP" dirty="0">
                <a:solidFill>
                  <a:srgbClr val="000000"/>
                </a:solidFill>
                <a:latin typeface="HG丸ｺﾞｼｯｸM-PRO"/>
                <a:ea typeface="HG丸ｺﾞｼｯｸM-PRO"/>
                <a:cs typeface="HG丸ｺﾞｼｯｸM-PRO"/>
              </a:rPr>
              <a:t>with G after 4</a:t>
            </a:r>
            <a:r>
              <a:rPr lang="en-US" altLang="ja-JP" baseline="30000" dirty="0">
                <a:solidFill>
                  <a:srgbClr val="000000"/>
                </a:solidFill>
                <a:latin typeface="HG丸ｺﾞｼｯｸM-PRO"/>
                <a:ea typeface="HG丸ｺﾞｼｯｸM-PRO"/>
                <a:cs typeface="HG丸ｺﾞｼｯｸM-PRO"/>
              </a:rPr>
              <a:t>th</a:t>
            </a:r>
            <a:r>
              <a:rPr lang="en-US" altLang="ja-JP" dirty="0">
                <a:solidFill>
                  <a:srgbClr val="000000"/>
                </a:solidFill>
                <a:latin typeface="HG丸ｺﾞｼｯｸM-PRO"/>
                <a:ea typeface="HG丸ｺﾞｼｯｸM-PRO"/>
                <a:cs typeface="HG丸ｺﾞｼｯｸM-PRO"/>
              </a:rPr>
              <a:t> lesson</a:t>
            </a:r>
            <a:endParaRPr lang="en-US" altLang="ja-JP" dirty="0" smtClean="0">
              <a:solidFill>
                <a:srgbClr val="000000"/>
              </a:solidFill>
              <a:latin typeface="HG丸ｺﾞｼｯｸM-PRO"/>
              <a:ea typeface="HG丸ｺﾞｼｯｸM-PRO"/>
              <a:cs typeface="HG丸ｺﾞｼｯｸM-PRO"/>
            </a:endParaRPr>
          </a:p>
          <a:p>
            <a:pPr marL="0" indent="0">
              <a:lnSpc>
                <a:spcPct val="70000"/>
              </a:lnSpc>
              <a:buNone/>
            </a:pPr>
            <a:r>
              <a:rPr lang="en-US" altLang="ja-JP" dirty="0" smtClean="0">
                <a:solidFill>
                  <a:srgbClr val="000000"/>
                </a:solidFill>
                <a:latin typeface="HG丸ｺﾞｼｯｸM-PRO"/>
                <a:ea typeface="HG丸ｺﾞｼｯｸM-PRO"/>
                <a:cs typeface="HG丸ｺﾞｼｯｸM-PRO"/>
              </a:rPr>
              <a:t>from 1</a:t>
            </a:r>
            <a:r>
              <a:rPr lang="en-US" altLang="ja-JP" baseline="30000" dirty="0" smtClean="0">
                <a:solidFill>
                  <a:srgbClr val="000000"/>
                </a:solidFill>
                <a:latin typeface="HG丸ｺﾞｼｯｸM-PRO"/>
                <a:ea typeface="HG丸ｺﾞｼｯｸM-PRO"/>
                <a:cs typeface="HG丸ｺﾞｼｯｸM-PRO"/>
              </a:rPr>
              <a:t>st</a:t>
            </a:r>
            <a:r>
              <a:rPr lang="en-US" altLang="ja-JP" dirty="0" smtClean="0">
                <a:solidFill>
                  <a:srgbClr val="000000"/>
                </a:solidFill>
                <a:latin typeface="HG丸ｺﾞｼｯｸM-PRO"/>
                <a:ea typeface="HG丸ｺﾞｼｯｸM-PRO"/>
                <a:cs typeface="HG丸ｺﾞｼｯｸM-PRO"/>
              </a:rPr>
              <a:t> to 3</a:t>
            </a:r>
            <a:r>
              <a:rPr lang="en-US" altLang="ja-JP" baseline="30000" dirty="0" smtClean="0">
                <a:solidFill>
                  <a:srgbClr val="000000"/>
                </a:solidFill>
                <a:latin typeface="HG丸ｺﾞｼｯｸM-PRO"/>
                <a:ea typeface="HG丸ｺﾞｼｯｸM-PRO"/>
                <a:cs typeface="HG丸ｺﾞｼｯｸM-PRO"/>
              </a:rPr>
              <a:t>rd</a:t>
            </a:r>
            <a:r>
              <a:rPr lang="en-US" altLang="ja-JP" dirty="0" smtClean="0">
                <a:solidFill>
                  <a:srgbClr val="000000"/>
                </a:solidFill>
                <a:latin typeface="HG丸ｺﾞｼｯｸM-PRO"/>
                <a:ea typeface="HG丸ｺﾞｼｯｸM-PRO"/>
                <a:cs typeface="HG丸ｺﾞｼｯｸM-PRO"/>
              </a:rPr>
              <a:t> lesson</a:t>
            </a:r>
          </a:p>
          <a:p>
            <a:pPr marL="0" indent="0">
              <a:lnSpc>
                <a:spcPct val="70000"/>
              </a:lnSpc>
              <a:buNone/>
            </a:pPr>
            <a:endParaRPr lang="en-US" altLang="ja-JP" sz="3200" dirty="0">
              <a:solidFill>
                <a:srgbClr val="000000"/>
              </a:solidFill>
              <a:latin typeface="HG丸ｺﾞｼｯｸM-PRO"/>
              <a:ea typeface="HG丸ｺﾞｼｯｸM-PRO"/>
              <a:cs typeface="HG丸ｺﾞｼｯｸM-PRO"/>
            </a:endParaRPr>
          </a:p>
          <a:p>
            <a:pPr marL="0" indent="0">
              <a:lnSpc>
                <a:spcPct val="70000"/>
              </a:lnSpc>
              <a:buNone/>
            </a:pPr>
            <a:endParaRPr lang="en-US" altLang="ja-JP" sz="3200" dirty="0" smtClean="0">
              <a:solidFill>
                <a:srgbClr val="000000"/>
              </a:solidFill>
              <a:latin typeface="HG丸ｺﾞｼｯｸM-PRO"/>
              <a:ea typeface="HG丸ｺﾞｼｯｸM-PRO"/>
              <a:cs typeface="HG丸ｺﾞｼｯｸM-PRO"/>
            </a:endParaRPr>
          </a:p>
          <a:p>
            <a:pPr marL="0" indent="0">
              <a:lnSpc>
                <a:spcPct val="70000"/>
              </a:lnSpc>
              <a:buNone/>
            </a:pPr>
            <a:endParaRPr lang="en-US" altLang="ja-JP" sz="1200" dirty="0" smtClean="0">
              <a:solidFill>
                <a:srgbClr val="000000"/>
              </a:solidFill>
              <a:latin typeface="HG丸ｺﾞｼｯｸM-PRO"/>
              <a:ea typeface="HG丸ｺﾞｼｯｸM-PRO"/>
              <a:cs typeface="HG丸ｺﾞｼｯｸM-PRO"/>
            </a:endParaRPr>
          </a:p>
          <a:p>
            <a:pPr marL="0" indent="0">
              <a:lnSpc>
                <a:spcPct val="70000"/>
              </a:lnSpc>
              <a:buNone/>
            </a:pPr>
            <a:r>
              <a:rPr lang="en-US" altLang="ja-JP" sz="3200" dirty="0" smtClean="0">
                <a:solidFill>
                  <a:srgbClr val="000000"/>
                </a:solidFill>
                <a:latin typeface="HG丸ｺﾞｼｯｸM-PRO"/>
                <a:ea typeface="HG丸ｺﾞｼｯｸM-PRO"/>
                <a:cs typeface="HG丸ｺﾞｼｯｸM-PRO"/>
              </a:rPr>
              <a:t>Student G </a:t>
            </a:r>
          </a:p>
          <a:p>
            <a:pPr marL="0" indent="0">
              <a:lnSpc>
                <a:spcPct val="70000"/>
              </a:lnSpc>
              <a:buNone/>
            </a:pPr>
            <a:r>
              <a:rPr lang="en-US" altLang="ja-JP" dirty="0" smtClean="0">
                <a:solidFill>
                  <a:srgbClr val="000000"/>
                </a:solidFill>
                <a:latin typeface="HG丸ｺﾞｼｯｸM-PRO"/>
                <a:ea typeface="HG丸ｺﾞｼｯｸM-PRO"/>
                <a:cs typeface="HG丸ｺﾞｼｯｸM-PRO"/>
              </a:rPr>
              <a:t>Paired with K</a:t>
            </a:r>
          </a:p>
          <a:p>
            <a:pPr marL="0" indent="0">
              <a:lnSpc>
                <a:spcPct val="70000"/>
              </a:lnSpc>
              <a:buNone/>
            </a:pPr>
            <a:r>
              <a:rPr lang="en-US" altLang="ja-JP" dirty="0" smtClean="0">
                <a:solidFill>
                  <a:srgbClr val="000000"/>
                </a:solidFill>
                <a:latin typeface="HG丸ｺﾞｼｯｸM-PRO"/>
                <a:ea typeface="HG丸ｺﾞｼｯｸM-PRO"/>
                <a:cs typeface="HG丸ｺﾞｼｯｸM-PRO"/>
              </a:rPr>
              <a:t>From 1</a:t>
            </a:r>
            <a:r>
              <a:rPr lang="en-US" altLang="ja-JP" baseline="30000" dirty="0" smtClean="0">
                <a:solidFill>
                  <a:srgbClr val="000000"/>
                </a:solidFill>
                <a:latin typeface="HG丸ｺﾞｼｯｸM-PRO"/>
                <a:ea typeface="HG丸ｺﾞｼｯｸM-PRO"/>
                <a:cs typeface="HG丸ｺﾞｼｯｸM-PRO"/>
              </a:rPr>
              <a:t>st</a:t>
            </a:r>
            <a:r>
              <a:rPr lang="en-US" altLang="ja-JP" dirty="0" smtClean="0">
                <a:solidFill>
                  <a:srgbClr val="000000"/>
                </a:solidFill>
                <a:latin typeface="HG丸ｺﾞｼｯｸM-PRO"/>
                <a:ea typeface="HG丸ｺﾞｼｯｸM-PRO"/>
                <a:cs typeface="HG丸ｺﾞｼｯｸM-PRO"/>
              </a:rPr>
              <a:t> to 3</a:t>
            </a:r>
            <a:r>
              <a:rPr lang="en-US" altLang="ja-JP" baseline="30000" dirty="0" smtClean="0">
                <a:solidFill>
                  <a:srgbClr val="000000"/>
                </a:solidFill>
                <a:latin typeface="HG丸ｺﾞｼｯｸM-PRO"/>
                <a:ea typeface="HG丸ｺﾞｼｯｸM-PRO"/>
                <a:cs typeface="HG丸ｺﾞｼｯｸM-PRO"/>
              </a:rPr>
              <a:t>rd</a:t>
            </a:r>
            <a:r>
              <a:rPr lang="en-US" altLang="ja-JP" dirty="0" smtClean="0">
                <a:solidFill>
                  <a:srgbClr val="000000"/>
                </a:solidFill>
                <a:latin typeface="HG丸ｺﾞｼｯｸM-PRO"/>
                <a:ea typeface="HG丸ｺﾞｼｯｸM-PRO"/>
                <a:cs typeface="HG丸ｺﾞｼｯｸM-PRO"/>
              </a:rPr>
              <a:t> lesson                           </a:t>
            </a:r>
            <a:endParaRPr lang="en-US" altLang="ja-JP" dirty="0">
              <a:solidFill>
                <a:srgbClr val="000000"/>
              </a:solidFill>
              <a:latin typeface="HG丸ｺﾞｼｯｸM-PRO"/>
              <a:ea typeface="HG丸ｺﾞｼｯｸM-PRO"/>
              <a:cs typeface="HG丸ｺﾞｼｯｸM-PRO"/>
            </a:endParaRPr>
          </a:p>
        </p:txBody>
      </p:sp>
      <p:sp>
        <p:nvSpPr>
          <p:cNvPr id="15" name="タイトル 1"/>
          <p:cNvSpPr txBox="1">
            <a:spLocks/>
          </p:cNvSpPr>
          <p:nvPr/>
        </p:nvSpPr>
        <p:spPr>
          <a:xfrm>
            <a:off x="1168802" y="116632"/>
            <a:ext cx="10157354" cy="936104"/>
          </a:xfrm>
          <a:prstGeom prst="rect">
            <a:avLst/>
          </a:prstGeom>
        </p:spPr>
        <p:txBody>
          <a:bodyPr vert="horz" lIns="121899" tIns="60949" rIns="121899" bIns="60949" rtlCol="0" anchor="b">
            <a:normAutofit/>
          </a:bodyPr>
          <a:lstStyle>
            <a:defPPr>
              <a:defRPr lang="en-US"/>
            </a:defPPr>
            <a:lvl1pPr>
              <a:lnSpc>
                <a:spcPct val="85000"/>
              </a:lnSpc>
              <a:spcBef>
                <a:spcPct val="0"/>
              </a:spcBef>
              <a:buNone/>
              <a:tabLst/>
              <a:defRPr kumimoji="1" sz="4800" b="1" u="sng" cap="none" baseline="0">
                <a:solidFill>
                  <a:schemeClr val="tx1">
                    <a:lumMod val="50000"/>
                  </a:schemeClr>
                </a:solidFill>
                <a:latin typeface="Corbel" panose="020B0503020204020204" pitchFamily="34" charset="0"/>
                <a:ea typeface="Meiryo UI" panose="020B0604030504040204" pitchFamily="50" charset="-128"/>
                <a:cs typeface="Meiryo UI" panose="020B0604030504040204" pitchFamily="50" charset="-128"/>
              </a:defRPr>
            </a:lvl1pPr>
          </a:lstStyle>
          <a:p>
            <a:r>
              <a:rPr lang="en-US" altLang="ja-JP" dirty="0" smtClean="0"/>
              <a:t>Changings </a:t>
            </a:r>
            <a:r>
              <a:rPr lang="en-US" altLang="ja-JP" dirty="0"/>
              <a:t>of </a:t>
            </a:r>
            <a:r>
              <a:rPr lang="en-US" altLang="ja-JP" dirty="0" smtClean="0"/>
              <a:t>learners’ behavior</a:t>
            </a:r>
            <a:endParaRPr lang="en-US" altLang="en-US" dirty="0"/>
          </a:p>
        </p:txBody>
      </p:sp>
      <p:sp>
        <p:nvSpPr>
          <p:cNvPr id="2" name="角丸四角形吹き出し 1"/>
          <p:cNvSpPr/>
          <p:nvPr/>
        </p:nvSpPr>
        <p:spPr>
          <a:xfrm>
            <a:off x="1168802" y="2852936"/>
            <a:ext cx="6198799" cy="1296142"/>
          </a:xfrm>
          <a:prstGeom prst="wedgeRoundRectCallout">
            <a:avLst>
              <a:gd name="adj1" fmla="val -15709"/>
              <a:gd name="adj2" fmla="val -62211"/>
              <a:gd name="adj3" fmla="val 16667"/>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solidFill>
                  <a:srgbClr val="000000"/>
                </a:solidFill>
                <a:latin typeface="HG丸ｺﾞｼｯｸM-PRO"/>
                <a:ea typeface="HG丸ｺﾞｼｯｸM-PRO"/>
                <a:cs typeface="HG丸ｺﾞｼｯｸM-PRO"/>
              </a:rPr>
              <a:t>Changed from independent problem solving to problem solving under peer instruction and pictures in the handouts</a:t>
            </a:r>
          </a:p>
        </p:txBody>
      </p:sp>
      <p:sp>
        <p:nvSpPr>
          <p:cNvPr id="13" name="角丸四角形吹き出し 12"/>
          <p:cNvSpPr/>
          <p:nvPr/>
        </p:nvSpPr>
        <p:spPr>
          <a:xfrm>
            <a:off x="7606580" y="2852936"/>
            <a:ext cx="4300780" cy="1512168"/>
          </a:xfrm>
          <a:prstGeom prst="wedgeRoundRectCallout">
            <a:avLst>
              <a:gd name="adj1" fmla="val -20097"/>
              <a:gd name="adj2" fmla="val -65278"/>
              <a:gd name="adj3" fmla="val 16667"/>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smtClean="0">
                <a:solidFill>
                  <a:srgbClr val="000000"/>
                </a:solidFill>
                <a:latin typeface="HG丸ｺﾞｼｯｸM-PRO"/>
                <a:ea typeface="HG丸ｺﾞｼｯｸM-PRO"/>
                <a:cs typeface="HG丸ｺﾞｼｯｸM-PRO"/>
              </a:rPr>
              <a:t>Became able to </a:t>
            </a:r>
            <a:r>
              <a:rPr lang="en-US" altLang="ja-JP" sz="2000" dirty="0">
                <a:solidFill>
                  <a:srgbClr val="000000"/>
                </a:solidFill>
                <a:latin typeface="HG丸ｺﾞｼｯｸM-PRO"/>
                <a:ea typeface="HG丸ｺﾞｼｯｸM-PRO"/>
                <a:cs typeface="HG丸ｺﾞｼｯｸM-PRO"/>
              </a:rPr>
              <a:t>solve problem in collaboration with her peer using some resources to help her understanding</a:t>
            </a:r>
          </a:p>
        </p:txBody>
      </p:sp>
      <p:sp>
        <p:nvSpPr>
          <p:cNvPr id="16" name="角丸四角形吹き出し 15"/>
          <p:cNvSpPr/>
          <p:nvPr/>
        </p:nvSpPr>
        <p:spPr>
          <a:xfrm>
            <a:off x="1413892" y="5877272"/>
            <a:ext cx="8280920" cy="964523"/>
          </a:xfrm>
          <a:prstGeom prst="wedgeRoundRectCallout">
            <a:avLst>
              <a:gd name="adj1" fmla="val -20097"/>
              <a:gd name="adj2" fmla="val -65278"/>
              <a:gd name="adj3" fmla="val 16667"/>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solidFill>
                  <a:srgbClr val="000000"/>
                </a:solidFill>
                <a:latin typeface="HG丸ｺﾞｼｯｸM-PRO"/>
                <a:ea typeface="HG丸ｺﾞｼｯｸM-PRO"/>
                <a:cs typeface="HG丸ｺﾞｼｯｸM-PRO"/>
              </a:rPr>
              <a:t>Did not contribute to </a:t>
            </a:r>
            <a:r>
              <a:rPr lang="en-US" altLang="ja-JP" sz="2000" dirty="0" smtClean="0">
                <a:solidFill>
                  <a:srgbClr val="000000"/>
                </a:solidFill>
                <a:latin typeface="HG丸ｺﾞｼｯｸM-PRO"/>
                <a:ea typeface="HG丸ｺﾞｼｯｸM-PRO"/>
                <a:cs typeface="HG丸ｺﾞｼｯｸM-PRO"/>
              </a:rPr>
              <a:t>peer activities </a:t>
            </a:r>
            <a:r>
              <a:rPr lang="en-US" altLang="ja-JP" sz="2000" dirty="0">
                <a:solidFill>
                  <a:srgbClr val="000000"/>
                </a:solidFill>
                <a:latin typeface="HG丸ｺﾞｼｯｸM-PRO"/>
                <a:ea typeface="HG丸ｺﾞｼｯｸM-PRO"/>
                <a:cs typeface="HG丸ｺﾞｼｯｸM-PRO"/>
              </a:rPr>
              <a:t>but interactions </a:t>
            </a:r>
            <a:r>
              <a:rPr lang="en-US" altLang="ja-JP" sz="2000" dirty="0" smtClean="0">
                <a:solidFill>
                  <a:srgbClr val="000000"/>
                </a:solidFill>
                <a:latin typeface="HG丸ｺﾞｼｯｸM-PRO"/>
                <a:ea typeface="HG丸ｺﾞｼｯｸM-PRO"/>
                <a:cs typeface="HG丸ｺﾞｼｯｸM-PRO"/>
              </a:rPr>
              <a:t>(such as questioning) </a:t>
            </a:r>
            <a:r>
              <a:rPr lang="en-US" altLang="ja-JP" sz="2000" dirty="0">
                <a:solidFill>
                  <a:srgbClr val="000000"/>
                </a:solidFill>
                <a:latin typeface="HG丸ｺﾞｼｯｸM-PRO"/>
                <a:ea typeface="HG丸ｺﾞｼｯｸM-PRO"/>
                <a:cs typeface="HG丸ｺﾞｼｯｸM-PRO"/>
              </a:rPr>
              <a:t>was increased to confirm her understanding</a:t>
            </a:r>
          </a:p>
        </p:txBody>
      </p:sp>
      <p:sp>
        <p:nvSpPr>
          <p:cNvPr id="14" name="角丸四角形吹き出し 13"/>
          <p:cNvSpPr/>
          <p:nvPr/>
        </p:nvSpPr>
        <p:spPr>
          <a:xfrm>
            <a:off x="1100865" y="2240868"/>
            <a:ext cx="5352254" cy="504056"/>
          </a:xfrm>
          <a:prstGeom prst="wedgeRoundRectCallout">
            <a:avLst>
              <a:gd name="adj1" fmla="val -16131"/>
              <a:gd name="adj2" fmla="val 1027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t>Imitationof</a:t>
            </a:r>
            <a:r>
              <a:rPr kumimoji="1" lang="en-US" altLang="ja-JP" dirty="0" smtClean="0"/>
              <a:t> peers’ strategies</a:t>
            </a:r>
          </a:p>
        </p:txBody>
      </p:sp>
      <p:sp>
        <p:nvSpPr>
          <p:cNvPr id="17" name="角丸四角形吹き出し 16"/>
          <p:cNvSpPr/>
          <p:nvPr/>
        </p:nvSpPr>
        <p:spPr>
          <a:xfrm>
            <a:off x="1773932" y="5229200"/>
            <a:ext cx="5400600" cy="540059"/>
          </a:xfrm>
          <a:prstGeom prst="wedgeRoundRectCallout">
            <a:avLst>
              <a:gd name="adj1" fmla="val -20966"/>
              <a:gd name="adj2" fmla="val 1134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Imitation of teacher’s interaction</a:t>
            </a:r>
          </a:p>
        </p:txBody>
      </p:sp>
      <p:sp>
        <p:nvSpPr>
          <p:cNvPr id="18" name="角丸四角形吹き出し 17"/>
          <p:cNvSpPr/>
          <p:nvPr/>
        </p:nvSpPr>
        <p:spPr>
          <a:xfrm>
            <a:off x="7462564" y="4509120"/>
            <a:ext cx="4176464" cy="1080120"/>
          </a:xfrm>
          <a:prstGeom prst="wedgeRoundRectCallout">
            <a:avLst>
              <a:gd name="adj1" fmla="val -19876"/>
              <a:gd name="adj2" fmla="val -737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dirty="0" smtClean="0"/>
              <a:t>Imitation of peer’s interaction and effective usage of resource</a:t>
            </a:r>
            <a:endParaRPr kumimoji="1" lang="ja-JP" altLang="en-US" sz="2000" dirty="0"/>
          </a:p>
        </p:txBody>
      </p:sp>
      <p:sp>
        <p:nvSpPr>
          <p:cNvPr id="12" name="角丸四角形 11"/>
          <p:cNvSpPr/>
          <p:nvPr/>
        </p:nvSpPr>
        <p:spPr>
          <a:xfrm>
            <a:off x="2490747" y="141059"/>
            <a:ext cx="7639376" cy="1343724"/>
          </a:xfrm>
          <a:prstGeom prst="roundRect">
            <a:avLst/>
          </a:prstGeom>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r>
              <a:rPr lang="en-US" altLang="ja-JP"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Imitation </a:t>
            </a:r>
            <a:r>
              <a:rPr lang="en-US" altLang="ja-JP"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is a key role </a:t>
            </a:r>
            <a:r>
              <a:rPr lang="en-US" altLang="ja-JP"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to go beyond the limits of their own capabilities</a:t>
            </a:r>
            <a:endPar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5468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7309" y="116632"/>
            <a:ext cx="10157354" cy="1080120"/>
          </a:xfrm>
        </p:spPr>
        <p:txBody>
          <a:bodyPr vert="horz" lIns="121899" tIns="60949" rIns="121899" bIns="60949" rtlCol="0" anchor="b">
            <a:normAutofit/>
          </a:bodyPr>
          <a:lstStyle/>
          <a:p>
            <a:r>
              <a:rPr lang="en-US" altLang="ja-JP" sz="4800" b="1" u="sng" dirty="0">
                <a:solidFill>
                  <a:schemeClr val="tx1">
                    <a:lumMod val="50000"/>
                  </a:schemeClr>
                </a:solidFill>
                <a:latin typeface="Corbel" panose="020B0503020204020204" pitchFamily="34" charset="0"/>
              </a:rPr>
              <a:t>Conclusion</a:t>
            </a:r>
            <a:endParaRPr lang="ja-JP" altLang="en-US" sz="4800" b="1" u="sng" dirty="0">
              <a:solidFill>
                <a:schemeClr val="tx1">
                  <a:lumMod val="50000"/>
                </a:schemeClr>
              </a:solidFill>
              <a:latin typeface="Corbel" panose="020B0503020204020204" pitchFamily="34" charset="0"/>
            </a:endParaRPr>
          </a:p>
        </p:txBody>
      </p:sp>
      <p:sp>
        <p:nvSpPr>
          <p:cNvPr id="3" name="コンテンツ プレースホルダー 2"/>
          <p:cNvSpPr>
            <a:spLocks noGrp="1"/>
          </p:cNvSpPr>
          <p:nvPr>
            <p:ph idx="1"/>
          </p:nvPr>
        </p:nvSpPr>
        <p:spPr>
          <a:xfrm>
            <a:off x="765820" y="1196752"/>
            <a:ext cx="10945216" cy="4975448"/>
          </a:xfrm>
        </p:spPr>
        <p:txBody>
          <a:bodyPr>
            <a:noAutofit/>
          </a:bodyPr>
          <a:lstStyle/>
          <a:p>
            <a:pPr>
              <a:buFont typeface="Wingdings" panose="05000000000000000000" pitchFamily="2" charset="2"/>
              <a:buChar char="l"/>
            </a:pPr>
            <a:r>
              <a:rPr lang="en-US" altLang="ja-JP" sz="2800" dirty="0" smtClean="0"/>
              <a:t>Imitation and Autonomy in peer listening</a:t>
            </a:r>
          </a:p>
          <a:p>
            <a:pPr>
              <a:buFont typeface="Wingdings" panose="05000000000000000000" pitchFamily="2" charset="2"/>
              <a:buChar char="Ø"/>
            </a:pPr>
            <a:r>
              <a:rPr lang="en-US" altLang="ja-JP" sz="2800" dirty="0" smtClean="0"/>
              <a:t>Imitation of peers’ assistances can increase learners’ interaction and enhance learners autonomy</a:t>
            </a:r>
          </a:p>
          <a:p>
            <a:pPr>
              <a:buFont typeface="Wingdings" panose="05000000000000000000" pitchFamily="2" charset="2"/>
              <a:buChar char="ü"/>
            </a:pPr>
            <a:r>
              <a:rPr lang="en-US" altLang="ja-JP" sz="2800" dirty="0"/>
              <a:t> </a:t>
            </a:r>
            <a:r>
              <a:rPr lang="en-US" altLang="ja-JP" sz="2800" dirty="0" smtClean="0"/>
              <a:t>Imitation of how to use resources</a:t>
            </a:r>
          </a:p>
          <a:p>
            <a:pPr>
              <a:buFont typeface="Wingdings" panose="05000000000000000000" pitchFamily="2" charset="2"/>
              <a:buChar char="ü"/>
            </a:pPr>
            <a:r>
              <a:rPr lang="en-US" altLang="ja-JP" sz="2800" dirty="0"/>
              <a:t> </a:t>
            </a:r>
            <a:r>
              <a:rPr lang="en-US" altLang="ja-JP" sz="2800" dirty="0" smtClean="0"/>
              <a:t>Imitation of peers’ assistance to construct understanding</a:t>
            </a:r>
          </a:p>
        </p:txBody>
      </p:sp>
      <p:sp>
        <p:nvSpPr>
          <p:cNvPr id="4" name="角丸四角形 3"/>
          <p:cNvSpPr/>
          <p:nvPr/>
        </p:nvSpPr>
        <p:spPr>
          <a:xfrm>
            <a:off x="2371938" y="4293096"/>
            <a:ext cx="8902725" cy="92796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‘technical’ version of autonomy(Benson, 1997)</a:t>
            </a:r>
            <a:endParaRPr kumimoji="1" lang="ja-JP" altLang="en-US" sz="2800" dirty="0"/>
          </a:p>
        </p:txBody>
      </p:sp>
    </p:spTree>
    <p:extLst>
      <p:ext uri="{BB962C8B-B14F-4D97-AF65-F5344CB8AC3E}">
        <p14:creationId xmlns:p14="http://schemas.microsoft.com/office/powerpoint/2010/main" val="7422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7309" y="116632"/>
            <a:ext cx="10157354" cy="1080120"/>
          </a:xfrm>
        </p:spPr>
        <p:txBody>
          <a:bodyPr vert="horz" lIns="121899" tIns="60949" rIns="121899" bIns="60949" rtlCol="0" anchor="b">
            <a:normAutofit/>
          </a:bodyPr>
          <a:lstStyle/>
          <a:p>
            <a:r>
              <a:rPr lang="en-US" altLang="ja-JP" sz="4800" b="1" u="sng" dirty="0" smtClean="0">
                <a:solidFill>
                  <a:schemeClr val="tx1">
                    <a:lumMod val="50000"/>
                  </a:schemeClr>
                </a:solidFill>
                <a:latin typeface="Corbel" panose="020B0503020204020204" pitchFamily="34" charset="0"/>
              </a:rPr>
              <a:t>Conclusion(cont’d)</a:t>
            </a:r>
            <a:endParaRPr lang="ja-JP" altLang="en-US" sz="4800" b="1" u="sng" dirty="0">
              <a:solidFill>
                <a:schemeClr val="tx1">
                  <a:lumMod val="50000"/>
                </a:schemeClr>
              </a:solidFill>
              <a:latin typeface="Corbel" panose="020B0503020204020204" pitchFamily="34" charset="0"/>
            </a:endParaRPr>
          </a:p>
        </p:txBody>
      </p:sp>
      <p:sp>
        <p:nvSpPr>
          <p:cNvPr id="3" name="コンテンツ プレースホルダー 2"/>
          <p:cNvSpPr>
            <a:spLocks noGrp="1"/>
          </p:cNvSpPr>
          <p:nvPr>
            <p:ph idx="1"/>
          </p:nvPr>
        </p:nvSpPr>
        <p:spPr>
          <a:xfrm>
            <a:off x="765820" y="1196752"/>
            <a:ext cx="10945216" cy="4975448"/>
          </a:xfrm>
        </p:spPr>
        <p:txBody>
          <a:bodyPr>
            <a:noAutofit/>
          </a:bodyPr>
          <a:lstStyle/>
          <a:p>
            <a:pPr>
              <a:buFont typeface="Wingdings" panose="05000000000000000000" pitchFamily="2" charset="2"/>
              <a:buChar char="l"/>
            </a:pPr>
            <a:r>
              <a:rPr lang="en-US" altLang="ja-JP" sz="2800" dirty="0" smtClean="0"/>
              <a:t>Communicative proficiency and Autonomy(Little, 1994)</a:t>
            </a:r>
          </a:p>
          <a:p>
            <a:pPr>
              <a:buFont typeface="Wingdings" panose="05000000000000000000" pitchFamily="2" charset="2"/>
              <a:buChar char="Ø"/>
            </a:pPr>
            <a:r>
              <a:rPr lang="en-US" altLang="ja-JP" sz="2800" dirty="0" smtClean="0"/>
              <a:t>Little(1994) claims the development of learner autonomy and communicative proficiency are interdependent.</a:t>
            </a:r>
          </a:p>
          <a:p>
            <a:pPr>
              <a:buFont typeface="Wingdings" panose="05000000000000000000" pitchFamily="2" charset="2"/>
              <a:buChar char="Ø"/>
            </a:pPr>
            <a:r>
              <a:rPr lang="en-US" altLang="ja-JP" sz="2800" dirty="0" smtClean="0"/>
              <a:t>In student A’s case, it would be fair to say she accommodate her communicative proficiency to the context of peer listening</a:t>
            </a:r>
            <a:r>
              <a:rPr lang="en-US" altLang="ja-JP" sz="2800" dirty="0"/>
              <a:t>.</a:t>
            </a:r>
          </a:p>
        </p:txBody>
      </p:sp>
      <p:sp>
        <p:nvSpPr>
          <p:cNvPr id="5" name="角丸四角形 4"/>
          <p:cNvSpPr/>
          <p:nvPr/>
        </p:nvSpPr>
        <p:spPr>
          <a:xfrm>
            <a:off x="4865951" y="4365104"/>
            <a:ext cx="6408712" cy="147134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‘psychological’ and ‘political’ version of autonomy(Benson, 1997)</a:t>
            </a:r>
            <a:endParaRPr kumimoji="1" lang="ja-JP" altLang="en-US" sz="2800" dirty="0"/>
          </a:p>
        </p:txBody>
      </p:sp>
    </p:spTree>
    <p:extLst>
      <p:ext uri="{BB962C8B-B14F-4D97-AF65-F5344CB8AC3E}">
        <p14:creationId xmlns:p14="http://schemas.microsoft.com/office/powerpoint/2010/main" val="285302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7309" y="116632"/>
            <a:ext cx="10157354" cy="1080120"/>
          </a:xfrm>
        </p:spPr>
        <p:txBody>
          <a:bodyPr vert="horz" lIns="121899" tIns="60949" rIns="121899" bIns="60949" rtlCol="0" anchor="b">
            <a:normAutofit/>
          </a:bodyPr>
          <a:lstStyle/>
          <a:p>
            <a:r>
              <a:rPr lang="en-US" altLang="ja-JP" sz="4800" b="1" u="sng" dirty="0" smtClean="0">
                <a:solidFill>
                  <a:schemeClr val="tx1">
                    <a:lumMod val="50000"/>
                  </a:schemeClr>
                </a:solidFill>
                <a:latin typeface="Corbel" panose="020B0503020204020204" pitchFamily="34" charset="0"/>
              </a:rPr>
              <a:t>Conclusion(cont’d)</a:t>
            </a:r>
            <a:endParaRPr lang="ja-JP" altLang="en-US" sz="4800" b="1" u="sng" dirty="0">
              <a:solidFill>
                <a:schemeClr val="tx1">
                  <a:lumMod val="50000"/>
                </a:schemeClr>
              </a:solidFill>
              <a:latin typeface="Corbel" panose="020B0503020204020204" pitchFamily="34" charset="0"/>
            </a:endParaRPr>
          </a:p>
        </p:txBody>
      </p:sp>
      <p:sp>
        <p:nvSpPr>
          <p:cNvPr id="3" name="コンテンツ プレースホルダー 2"/>
          <p:cNvSpPr>
            <a:spLocks noGrp="1"/>
          </p:cNvSpPr>
          <p:nvPr>
            <p:ph idx="1"/>
          </p:nvPr>
        </p:nvSpPr>
        <p:spPr>
          <a:xfrm>
            <a:off x="621804" y="1196752"/>
            <a:ext cx="11089232" cy="4975448"/>
          </a:xfrm>
        </p:spPr>
        <p:txBody>
          <a:bodyPr>
            <a:noAutofit/>
          </a:bodyPr>
          <a:lstStyle/>
          <a:p>
            <a:pPr>
              <a:buFont typeface="Wingdings" panose="05000000000000000000" pitchFamily="2" charset="2"/>
              <a:buChar char="l"/>
            </a:pPr>
            <a:r>
              <a:rPr lang="en-US" altLang="ja-JP" dirty="0" smtClean="0"/>
              <a:t>Change of learners’ perceptions</a:t>
            </a:r>
          </a:p>
          <a:p>
            <a:pPr>
              <a:buFont typeface="Wingdings" panose="05000000000000000000" pitchFamily="2" charset="2"/>
              <a:buChar char="Ø"/>
            </a:pPr>
            <a:r>
              <a:rPr lang="en-US" altLang="ja-JP" dirty="0" smtClean="0"/>
              <a:t>Student A</a:t>
            </a:r>
          </a:p>
          <a:p>
            <a:pPr>
              <a:buFont typeface="Wingdings" panose="05000000000000000000" pitchFamily="2" charset="2"/>
              <a:buChar char="l"/>
            </a:pPr>
            <a:r>
              <a:rPr lang="ja-JP" altLang="en-US" dirty="0" smtClean="0"/>
              <a:t>（</a:t>
            </a:r>
            <a:r>
              <a:rPr lang="en-US" altLang="ja-JP" dirty="0" smtClean="0"/>
              <a:t>Interview in case</a:t>
            </a:r>
            <a:r>
              <a:rPr lang="en-US" altLang="ja-JP" dirty="0"/>
              <a:t>1</a:t>
            </a:r>
            <a:r>
              <a:rPr lang="ja-JP" altLang="en-US" dirty="0" smtClean="0"/>
              <a:t>）</a:t>
            </a:r>
            <a:r>
              <a:rPr lang="ja-JP" altLang="en-US" dirty="0" err="1"/>
              <a:t>゛</a:t>
            </a:r>
            <a:r>
              <a:rPr lang="en-US" altLang="ja-JP" dirty="0" smtClean="0"/>
              <a:t>I can’t understand the content by myself, so it is better that teacher teaches me how to listen to.</a:t>
            </a:r>
            <a:r>
              <a:rPr lang="ja-JP" altLang="en-US" dirty="0" smtClean="0"/>
              <a:t>“</a:t>
            </a:r>
            <a:r>
              <a:rPr lang="en-US" altLang="ja-JP" dirty="0" smtClean="0"/>
              <a:t>(IN)</a:t>
            </a:r>
          </a:p>
          <a:p>
            <a:pPr marL="0" indent="0">
              <a:buNone/>
            </a:pPr>
            <a:r>
              <a:rPr lang="en-US" altLang="ja-JP" dirty="0"/>
              <a:t> </a:t>
            </a:r>
            <a:r>
              <a:rPr lang="en-US" altLang="ja-JP" dirty="0" smtClean="0"/>
              <a:t>   </a:t>
            </a:r>
          </a:p>
          <a:p>
            <a:pPr>
              <a:buFont typeface="Wingdings" panose="05000000000000000000" pitchFamily="2" charset="2"/>
              <a:buChar char="l"/>
            </a:pPr>
            <a:r>
              <a:rPr lang="ja-JP" altLang="en-US" dirty="0" smtClean="0"/>
              <a:t>（</a:t>
            </a:r>
            <a:r>
              <a:rPr lang="en-US" altLang="ja-JP" dirty="0" smtClean="0"/>
              <a:t>Self</a:t>
            </a:r>
            <a:r>
              <a:rPr lang="ja-JP" altLang="en-US" dirty="0"/>
              <a:t> </a:t>
            </a:r>
            <a:r>
              <a:rPr lang="en-US" altLang="ja-JP" dirty="0" smtClean="0"/>
              <a:t>evaluation) I enjoyed listening with my classmates, but I was bad because I played with them during classes. And I’m still wondering if my listening proficiency became higher than before. </a:t>
            </a:r>
            <a:r>
              <a:rPr lang="en-US" altLang="ja-JP" dirty="0"/>
              <a:t>In my opinion, I think teacher </a:t>
            </a:r>
            <a:r>
              <a:rPr lang="en-US" altLang="ja-JP" dirty="0" smtClean="0"/>
              <a:t>should conduct </a:t>
            </a:r>
            <a:r>
              <a:rPr lang="en-US" altLang="ja-JP" dirty="0"/>
              <a:t>a lesson, because we tend to play with classmates. But I want to try listening at home in a same way as learned in this class</a:t>
            </a:r>
            <a:r>
              <a:rPr lang="en-US" altLang="ja-JP" dirty="0" smtClean="0"/>
              <a:t>.(IN)</a:t>
            </a:r>
            <a:endParaRPr lang="en-US" altLang="ja-JP" dirty="0"/>
          </a:p>
        </p:txBody>
      </p:sp>
      <p:sp>
        <p:nvSpPr>
          <p:cNvPr id="5" name="角丸四角形 4"/>
          <p:cNvSpPr/>
          <p:nvPr/>
        </p:nvSpPr>
        <p:spPr>
          <a:xfrm>
            <a:off x="873832" y="1209328"/>
            <a:ext cx="10585176" cy="117903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S</a:t>
            </a:r>
            <a:r>
              <a:rPr kumimoji="1" lang="en-US" altLang="ja-JP" sz="2800" dirty="0" smtClean="0"/>
              <a:t>tudent A’s learner autonomy was exercised through </a:t>
            </a:r>
            <a:r>
              <a:rPr kumimoji="1" lang="en-US" altLang="ja-JP" sz="2800" dirty="0"/>
              <a:t>peer-listening, </a:t>
            </a:r>
            <a:r>
              <a:rPr kumimoji="1" lang="en-US" altLang="ja-JP" sz="2800" dirty="0" smtClean="0"/>
              <a:t>but it didn’t influence her beliefs about learning.</a:t>
            </a:r>
            <a:endParaRPr kumimoji="1" lang="ja-JP" altLang="en-US" sz="2800" dirty="0"/>
          </a:p>
        </p:txBody>
      </p:sp>
      <p:sp>
        <p:nvSpPr>
          <p:cNvPr id="4" name="下矢印 3"/>
          <p:cNvSpPr/>
          <p:nvPr/>
        </p:nvSpPr>
        <p:spPr>
          <a:xfrm>
            <a:off x="5158308" y="3356992"/>
            <a:ext cx="1037678" cy="576064"/>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0629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7309" y="116632"/>
            <a:ext cx="10157354" cy="1080120"/>
          </a:xfrm>
        </p:spPr>
        <p:txBody>
          <a:bodyPr vert="horz" lIns="121899" tIns="60949" rIns="121899" bIns="60949" rtlCol="0" anchor="b">
            <a:normAutofit/>
          </a:bodyPr>
          <a:lstStyle/>
          <a:p>
            <a:r>
              <a:rPr lang="en-US" altLang="ja-JP" sz="4800" b="1" u="sng" dirty="0" smtClean="0">
                <a:solidFill>
                  <a:schemeClr val="tx1">
                    <a:lumMod val="50000"/>
                  </a:schemeClr>
                </a:solidFill>
                <a:latin typeface="Corbel" panose="020B0503020204020204" pitchFamily="34" charset="0"/>
              </a:rPr>
              <a:t>Conclusion(cont’d)</a:t>
            </a:r>
            <a:endParaRPr lang="ja-JP" altLang="en-US" sz="4800" b="1" u="sng" dirty="0">
              <a:solidFill>
                <a:schemeClr val="tx1">
                  <a:lumMod val="50000"/>
                </a:schemeClr>
              </a:solidFill>
              <a:latin typeface="Corbel" panose="020B0503020204020204" pitchFamily="34" charset="0"/>
            </a:endParaRPr>
          </a:p>
        </p:txBody>
      </p:sp>
      <p:sp>
        <p:nvSpPr>
          <p:cNvPr id="3" name="コンテンツ プレースホルダー 2"/>
          <p:cNvSpPr>
            <a:spLocks noGrp="1"/>
          </p:cNvSpPr>
          <p:nvPr>
            <p:ph idx="1"/>
          </p:nvPr>
        </p:nvSpPr>
        <p:spPr>
          <a:xfrm>
            <a:off x="621804" y="1124744"/>
            <a:ext cx="11089232" cy="4975448"/>
          </a:xfrm>
        </p:spPr>
        <p:txBody>
          <a:bodyPr>
            <a:noAutofit/>
          </a:bodyPr>
          <a:lstStyle/>
          <a:p>
            <a:pPr>
              <a:buFont typeface="Wingdings" panose="05000000000000000000" pitchFamily="2" charset="2"/>
              <a:buChar char="l"/>
            </a:pPr>
            <a:r>
              <a:rPr lang="en-US" altLang="ja-JP" dirty="0" smtClean="0"/>
              <a:t>Change of learners’ perceptions</a:t>
            </a:r>
          </a:p>
          <a:p>
            <a:pPr>
              <a:buFont typeface="Wingdings" panose="05000000000000000000" pitchFamily="2" charset="2"/>
              <a:buChar char="Ø"/>
            </a:pPr>
            <a:r>
              <a:rPr lang="en-US" altLang="ja-JP" dirty="0" smtClean="0"/>
              <a:t>Student G</a:t>
            </a:r>
          </a:p>
          <a:p>
            <a:pPr>
              <a:buFont typeface="Wingdings" panose="05000000000000000000" pitchFamily="2" charset="2"/>
              <a:buChar char="l"/>
            </a:pPr>
            <a:r>
              <a:rPr lang="ja-JP" altLang="en-US" dirty="0" smtClean="0"/>
              <a:t>（</a:t>
            </a:r>
            <a:r>
              <a:rPr lang="en-US" altLang="ja-JP" dirty="0" smtClean="0"/>
              <a:t>Interview in case</a:t>
            </a:r>
            <a:r>
              <a:rPr lang="en-US" altLang="ja-JP" dirty="0"/>
              <a:t>1</a:t>
            </a:r>
            <a:r>
              <a:rPr lang="ja-JP" altLang="en-US" dirty="0" smtClean="0"/>
              <a:t>）</a:t>
            </a:r>
            <a:r>
              <a:rPr lang="ja-JP" altLang="en-US" dirty="0" err="1" smtClean="0"/>
              <a:t>゛</a:t>
            </a:r>
            <a:r>
              <a:rPr lang="en-US" altLang="ja-JP" dirty="0" smtClean="0"/>
              <a:t>It is easy for me to listen to the content. So I don’t need to check my answer with my peer. In stead of peer activity, I think it would be better to listen to more contents.</a:t>
            </a:r>
            <a:r>
              <a:rPr lang="ja-JP" altLang="en-US" dirty="0" smtClean="0"/>
              <a:t>“</a:t>
            </a:r>
            <a:r>
              <a:rPr lang="en-US" altLang="ja-JP" dirty="0" smtClean="0"/>
              <a:t>(IN)</a:t>
            </a:r>
          </a:p>
          <a:p>
            <a:pPr marL="0" indent="0">
              <a:buNone/>
            </a:pPr>
            <a:r>
              <a:rPr lang="en-US" altLang="ja-JP" dirty="0"/>
              <a:t> </a:t>
            </a:r>
            <a:r>
              <a:rPr lang="en-US" altLang="ja-JP" dirty="0" smtClean="0"/>
              <a:t>   </a:t>
            </a:r>
          </a:p>
          <a:p>
            <a:pPr>
              <a:buFont typeface="Wingdings" panose="05000000000000000000" pitchFamily="2" charset="2"/>
              <a:buChar char="l"/>
            </a:pPr>
            <a:r>
              <a:rPr lang="ja-JP" altLang="en-US" dirty="0" smtClean="0"/>
              <a:t>（</a:t>
            </a:r>
            <a:r>
              <a:rPr lang="en-US" altLang="ja-JP" dirty="0" smtClean="0"/>
              <a:t>Self</a:t>
            </a:r>
            <a:r>
              <a:rPr lang="ja-JP" altLang="en-US" dirty="0"/>
              <a:t> </a:t>
            </a:r>
            <a:r>
              <a:rPr lang="en-US" altLang="ja-JP" dirty="0" smtClean="0"/>
              <a:t>evaluation) It was a good chance to find my misunderstand by working with my peer. But </a:t>
            </a:r>
            <a:r>
              <a:rPr lang="en-US" altLang="ja-JP" dirty="0"/>
              <a:t>it was a little </a:t>
            </a:r>
            <a:r>
              <a:rPr lang="en-US" altLang="ja-JP" dirty="0" smtClean="0"/>
              <a:t>difficult </a:t>
            </a:r>
            <a:r>
              <a:rPr lang="en-US" altLang="ja-JP" dirty="0"/>
              <a:t>to support my </a:t>
            </a:r>
            <a:r>
              <a:rPr lang="en-US" altLang="ja-JP" dirty="0" smtClean="0"/>
              <a:t>peer, but very helpful to my peer (maybe) and me. I want to continue to study with my friends if I can.(IN)</a:t>
            </a:r>
            <a:endParaRPr lang="en-US" altLang="ja-JP" dirty="0"/>
          </a:p>
        </p:txBody>
      </p:sp>
      <p:sp>
        <p:nvSpPr>
          <p:cNvPr id="5" name="角丸四角形 4"/>
          <p:cNvSpPr/>
          <p:nvPr/>
        </p:nvSpPr>
        <p:spPr>
          <a:xfrm>
            <a:off x="903398" y="1124744"/>
            <a:ext cx="10585176" cy="102846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S</a:t>
            </a:r>
            <a:r>
              <a:rPr kumimoji="1" lang="en-US" altLang="ja-JP" sz="2800" dirty="0" smtClean="0"/>
              <a:t>tudent G was a independent learner but changed to a collaborative learner who is willing to support others.</a:t>
            </a:r>
            <a:endParaRPr kumimoji="1" lang="ja-JP" altLang="en-US" sz="2800" dirty="0"/>
          </a:p>
        </p:txBody>
      </p:sp>
      <p:sp>
        <p:nvSpPr>
          <p:cNvPr id="4" name="下矢印 3"/>
          <p:cNvSpPr/>
          <p:nvPr/>
        </p:nvSpPr>
        <p:spPr>
          <a:xfrm>
            <a:off x="5158308" y="3573016"/>
            <a:ext cx="1037678" cy="576064"/>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3801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1117309" y="76200"/>
            <a:ext cx="10157354" cy="1192560"/>
          </a:xfrm>
        </p:spPr>
        <p:txBody>
          <a:bodyPr vert="horz" lIns="121899" tIns="60949" rIns="121899" bIns="60949" rtlCol="0" anchor="b">
            <a:normAutofit/>
          </a:bodyPr>
          <a:lstStyle/>
          <a:p>
            <a:r>
              <a:rPr lang="en-US" altLang="ja-JP" sz="4800" b="1" u="sng" dirty="0" smtClean="0">
                <a:solidFill>
                  <a:schemeClr val="tx1">
                    <a:lumMod val="50000"/>
                  </a:schemeClr>
                </a:solidFill>
                <a:latin typeface="Corbel" panose="020B0503020204020204" pitchFamily="34" charset="0"/>
              </a:rPr>
              <a:t>Background(cont’d)</a:t>
            </a:r>
            <a:endParaRPr lang="ja-JP" sz="4800" b="1" u="sng" dirty="0">
              <a:solidFill>
                <a:schemeClr val="tx1">
                  <a:lumMod val="50000"/>
                </a:schemeClr>
              </a:solidFill>
              <a:latin typeface="Corbel" panose="020B0503020204020204" pitchFamily="34" charset="0"/>
            </a:endParaRPr>
          </a:p>
        </p:txBody>
      </p:sp>
      <p:sp>
        <p:nvSpPr>
          <p:cNvPr id="14" name="コンテンツのプレースホルダー 13"/>
          <p:cNvSpPr>
            <a:spLocks noGrp="1"/>
          </p:cNvSpPr>
          <p:nvPr>
            <p:ph idx="1"/>
          </p:nvPr>
        </p:nvSpPr>
        <p:spPr>
          <a:xfrm>
            <a:off x="1117308" y="1701800"/>
            <a:ext cx="10737743" cy="5156200"/>
          </a:xfrm>
        </p:spPr>
        <p:txBody>
          <a:bodyPr>
            <a:normAutofit/>
          </a:bodyPr>
          <a:lstStyle/>
          <a:p>
            <a:r>
              <a:rPr lang="en-US" altLang="ja-JP" sz="3600" dirty="0" smtClean="0">
                <a:solidFill>
                  <a:schemeClr val="tx1">
                    <a:lumMod val="50000"/>
                  </a:schemeClr>
                </a:solidFill>
                <a:latin typeface="Corbel" panose="020B0503020204020204" pitchFamily="34" charset="0"/>
              </a:rPr>
              <a:t>In </a:t>
            </a:r>
            <a:r>
              <a:rPr lang="en-US" altLang="ja-JP" sz="3600" dirty="0">
                <a:solidFill>
                  <a:schemeClr val="tx1">
                    <a:lumMod val="50000"/>
                  </a:schemeClr>
                </a:solidFill>
                <a:latin typeface="Corbel" panose="020B0503020204020204" pitchFamily="34" charset="0"/>
              </a:rPr>
              <a:t>order to change their beliefs and attitude toward a  	listening class</a:t>
            </a:r>
            <a:r>
              <a:rPr lang="ja-JP" altLang="en-US" sz="3600" dirty="0">
                <a:solidFill>
                  <a:schemeClr val="tx1">
                    <a:lumMod val="50000"/>
                  </a:schemeClr>
                </a:solidFill>
                <a:latin typeface="Corbel" panose="020B0503020204020204" pitchFamily="34" charset="0"/>
              </a:rPr>
              <a:t> </a:t>
            </a:r>
            <a:r>
              <a:rPr lang="en-US" altLang="ja-JP" sz="3600" dirty="0">
                <a:solidFill>
                  <a:schemeClr val="tx1">
                    <a:lumMod val="50000"/>
                  </a:schemeClr>
                </a:solidFill>
                <a:latin typeface="Corbel" panose="020B0503020204020204" pitchFamily="34" charset="0"/>
              </a:rPr>
              <a:t>through learning collaboratively.</a:t>
            </a:r>
            <a:endParaRPr lang="ja-JP" altLang="en-US" sz="3600" dirty="0">
              <a:solidFill>
                <a:schemeClr val="tx1">
                  <a:lumMod val="50000"/>
                </a:schemeClr>
              </a:solidFill>
              <a:latin typeface="Corbel" panose="020B0503020204020204" pitchFamily="34" charset="0"/>
            </a:endParaRPr>
          </a:p>
          <a:p>
            <a:r>
              <a:rPr lang="en-US" altLang="ja-JP" sz="3600" dirty="0" smtClean="0">
                <a:solidFill>
                  <a:schemeClr val="tx1">
                    <a:lumMod val="50000"/>
                  </a:schemeClr>
                </a:solidFill>
                <a:latin typeface="Corbel" panose="020B0503020204020204" pitchFamily="34" charset="0"/>
              </a:rPr>
              <a:t>Peer-listening</a:t>
            </a:r>
          </a:p>
          <a:p>
            <a:endParaRPr lang="en-US" altLang="ja-JP" sz="3600" dirty="0">
              <a:solidFill>
                <a:schemeClr val="tx1">
                  <a:lumMod val="50000"/>
                </a:schemeClr>
              </a:solidFill>
              <a:latin typeface="Corbel" panose="020B0503020204020204" pitchFamily="34" charset="0"/>
            </a:endParaRPr>
          </a:p>
          <a:p>
            <a:endParaRPr lang="en-US" altLang="ja-JP" sz="3600" dirty="0" smtClean="0">
              <a:solidFill>
                <a:schemeClr val="tx1">
                  <a:lumMod val="50000"/>
                </a:schemeClr>
              </a:solidFill>
              <a:latin typeface="Corbel" panose="020B0503020204020204" pitchFamily="34" charset="0"/>
            </a:endParaRPr>
          </a:p>
          <a:p>
            <a:pPr marL="0" indent="0">
              <a:buNone/>
            </a:pPr>
            <a:r>
              <a:rPr lang="en-US" altLang="ja-JP" sz="3600" dirty="0" smtClean="0">
                <a:solidFill>
                  <a:schemeClr val="tx1">
                    <a:lumMod val="50000"/>
                  </a:schemeClr>
                </a:solidFill>
                <a:latin typeface="Corbel" panose="020B0503020204020204" pitchFamily="34" charset="0"/>
              </a:rPr>
              <a:t>      </a:t>
            </a:r>
            <a:endParaRPr lang="en-US" altLang="ja-JP" dirty="0"/>
          </a:p>
          <a:p>
            <a:endParaRPr lang="en-US" altLang="ja-JP" dirty="0"/>
          </a:p>
        </p:txBody>
      </p:sp>
      <p:sp>
        <p:nvSpPr>
          <p:cNvPr id="2" name="角丸四角形 1"/>
          <p:cNvSpPr/>
          <p:nvPr/>
        </p:nvSpPr>
        <p:spPr>
          <a:xfrm>
            <a:off x="1913671" y="3717032"/>
            <a:ext cx="9145015" cy="208823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dirty="0" smtClean="0">
                <a:latin typeface="Corbel" panose="020B0503020204020204" pitchFamily="34" charset="0"/>
                <a:ea typeface="HG丸ｺﾞｼｯｸM-PRO"/>
                <a:cs typeface="HG丸ｺﾞｼｯｸM-PRO"/>
              </a:rPr>
              <a:t>makes </a:t>
            </a:r>
            <a:r>
              <a:rPr lang="en-US" altLang="ja-JP" sz="3200" dirty="0">
                <a:latin typeface="Corbel" panose="020B0503020204020204" pitchFamily="34" charset="0"/>
                <a:ea typeface="HG丸ｺﾞｼｯｸM-PRO"/>
                <a:cs typeface="HG丸ｺﾞｼｯｸM-PRO"/>
              </a:rPr>
              <a:t>learners to develop listening skills working collaboratively with others by explaining what they listened to and by solving problems on listening.</a:t>
            </a:r>
            <a:endParaRPr lang="ja-JP" altLang="en-US" sz="3200" dirty="0">
              <a:latin typeface="Corbel" panose="020B0503020204020204" pitchFamily="34" charset="0"/>
            </a:endParaRPr>
          </a:p>
        </p:txBody>
      </p:sp>
    </p:spTree>
    <p:extLst>
      <p:ext uri="{BB962C8B-B14F-4D97-AF65-F5344CB8AC3E}">
        <p14:creationId xmlns:p14="http://schemas.microsoft.com/office/powerpoint/2010/main" val="22852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4">
                                            <p:txEl>
                                              <p:pRg st="4" end="4"/>
                                            </p:txEl>
                                          </p:spTgt>
                                        </p:tgtEl>
                                        <p:attrNameLst>
                                          <p:attrName>style.visibility</p:attrName>
                                        </p:attrNameLst>
                                      </p:cBhvr>
                                      <p:to>
                                        <p:strVal val="visible"/>
                                      </p:to>
                                    </p:set>
                                    <p:animEffect transition="in" filter="barn(inVertical)">
                                      <p:cBhvr>
                                        <p:cTn id="10"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117309" y="116632"/>
            <a:ext cx="10157354" cy="1080120"/>
          </a:xfrm>
        </p:spPr>
        <p:txBody>
          <a:bodyPr vert="horz" lIns="121899" tIns="60949" rIns="121899" bIns="60949" rtlCol="0" anchor="b">
            <a:normAutofit/>
          </a:bodyPr>
          <a:lstStyle/>
          <a:p>
            <a:r>
              <a:rPr lang="en-US" altLang="ja-JP" sz="4800" b="1" u="sng" dirty="0" smtClean="0">
                <a:solidFill>
                  <a:schemeClr val="tx1">
                    <a:lumMod val="50000"/>
                  </a:schemeClr>
                </a:solidFill>
                <a:latin typeface="Corbel" panose="020B0503020204020204" pitchFamily="34" charset="0"/>
              </a:rPr>
              <a:t>Conclusion(cont’d)</a:t>
            </a:r>
            <a:endParaRPr lang="ja-JP" altLang="en-US" sz="4800" b="1" u="sng" dirty="0">
              <a:solidFill>
                <a:schemeClr val="tx1">
                  <a:lumMod val="50000"/>
                </a:schemeClr>
              </a:solidFill>
              <a:latin typeface="Corbel" panose="020B0503020204020204" pitchFamily="34" charset="0"/>
            </a:endParaRPr>
          </a:p>
        </p:txBody>
      </p:sp>
      <p:sp>
        <p:nvSpPr>
          <p:cNvPr id="3" name="コンテンツ プレースホルダー 2"/>
          <p:cNvSpPr>
            <a:spLocks noGrp="1"/>
          </p:cNvSpPr>
          <p:nvPr>
            <p:ph idx="1"/>
          </p:nvPr>
        </p:nvSpPr>
        <p:spPr>
          <a:xfrm>
            <a:off x="1117309" y="1268760"/>
            <a:ext cx="10157354" cy="4615408"/>
          </a:xfrm>
        </p:spPr>
        <p:txBody>
          <a:bodyPr>
            <a:noAutofit/>
          </a:bodyPr>
          <a:lstStyle/>
          <a:p>
            <a:pPr>
              <a:buFont typeface="Wingdings" panose="05000000000000000000" pitchFamily="2" charset="2"/>
              <a:buChar char="l"/>
            </a:pPr>
            <a:r>
              <a:rPr lang="en-US" altLang="ja-JP" sz="2800" dirty="0"/>
              <a:t>Teacher’s role</a:t>
            </a:r>
          </a:p>
          <a:p>
            <a:pPr marL="0" indent="0">
              <a:buNone/>
            </a:pPr>
            <a:endParaRPr lang="en-US" altLang="ja-JP" sz="2800" dirty="0" smtClean="0"/>
          </a:p>
          <a:p>
            <a:pPr marL="0" indent="0">
              <a:buNone/>
            </a:pPr>
            <a:endParaRPr lang="en-US" altLang="ja-JP" sz="2800" dirty="0" smtClean="0"/>
          </a:p>
          <a:p>
            <a:pPr marL="0" indent="0">
              <a:buNone/>
            </a:pPr>
            <a:endParaRPr lang="en-US" altLang="ja-JP" sz="2800" dirty="0" smtClean="0"/>
          </a:p>
          <a:p>
            <a:pPr>
              <a:buFont typeface="Wingdings" panose="05000000000000000000" pitchFamily="2" charset="2"/>
              <a:buChar char="l"/>
            </a:pPr>
            <a:r>
              <a:rPr lang="en-US" altLang="ja-JP" sz="2800" dirty="0" smtClean="0"/>
              <a:t>However</a:t>
            </a:r>
            <a:r>
              <a:rPr lang="en-US" altLang="ja-JP" sz="2800" dirty="0"/>
              <a:t>, </a:t>
            </a:r>
            <a:endParaRPr lang="en-US" altLang="ja-JP" sz="2800" dirty="0" smtClean="0"/>
          </a:p>
          <a:p>
            <a:pPr>
              <a:buFont typeface="Wingdings" panose="05000000000000000000" pitchFamily="2" charset="2"/>
              <a:buChar char="Ø"/>
            </a:pPr>
            <a:r>
              <a:rPr lang="en-US" altLang="ja-JP" sz="2800" dirty="0" smtClean="0"/>
              <a:t>A’s </a:t>
            </a:r>
            <a:r>
              <a:rPr lang="en-US" altLang="ja-JP" sz="2800" dirty="0"/>
              <a:t>learner autonomy </a:t>
            </a:r>
            <a:r>
              <a:rPr lang="en-US" altLang="ja-JP" sz="2800" dirty="0" smtClean="0"/>
              <a:t>was </a:t>
            </a:r>
            <a:r>
              <a:rPr lang="en-US" altLang="ja-JP" sz="2800" dirty="0"/>
              <a:t>“dependent Learner autonomy on teacher”, </a:t>
            </a:r>
            <a:endParaRPr lang="en-US" altLang="ja-JP" sz="2800" dirty="0" smtClean="0"/>
          </a:p>
          <a:p>
            <a:endParaRPr kumimoji="1" lang="ja-JP" altLang="en-US" sz="2800" dirty="0"/>
          </a:p>
        </p:txBody>
      </p:sp>
      <p:sp>
        <p:nvSpPr>
          <p:cNvPr id="5" name="角丸四角形 4"/>
          <p:cNvSpPr/>
          <p:nvPr/>
        </p:nvSpPr>
        <p:spPr>
          <a:xfrm>
            <a:off x="2019522" y="1916832"/>
            <a:ext cx="8352928" cy="1656184"/>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dirty="0" smtClean="0"/>
              <a:t>Teacher needs to make a pair of learners in which create ZPD,  and needs to play a role of a more capable peer if needed.</a:t>
            </a:r>
            <a:endParaRPr kumimoji="1" lang="ja-JP" altLang="en-US" sz="2800" dirty="0"/>
          </a:p>
        </p:txBody>
      </p:sp>
    </p:spTree>
    <p:extLst>
      <p:ext uri="{BB962C8B-B14F-4D97-AF65-F5344CB8AC3E}">
        <p14:creationId xmlns:p14="http://schemas.microsoft.com/office/powerpoint/2010/main" val="416897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arn(inVertical)">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117309" y="116632"/>
            <a:ext cx="10157354" cy="1080120"/>
          </a:xfrm>
        </p:spPr>
        <p:txBody>
          <a:bodyPr vert="horz" lIns="121899" tIns="60949" rIns="121899" bIns="60949" rtlCol="0" anchor="b">
            <a:normAutofit/>
          </a:bodyPr>
          <a:lstStyle/>
          <a:p>
            <a:r>
              <a:rPr lang="en-US" altLang="ja-JP" sz="4800" b="1" u="sng" dirty="0" smtClean="0">
                <a:solidFill>
                  <a:schemeClr val="tx1">
                    <a:lumMod val="50000"/>
                  </a:schemeClr>
                </a:solidFill>
                <a:latin typeface="Corbel" panose="020B0503020204020204" pitchFamily="34" charset="0"/>
              </a:rPr>
              <a:t>Conclusion(cont’d)</a:t>
            </a:r>
            <a:endParaRPr lang="ja-JP" altLang="en-US" sz="4800" b="1" u="sng" dirty="0">
              <a:solidFill>
                <a:schemeClr val="tx1">
                  <a:lumMod val="50000"/>
                </a:schemeClr>
              </a:solidFill>
              <a:latin typeface="Corbel" panose="020B0503020204020204" pitchFamily="34" charset="0"/>
            </a:endParaRPr>
          </a:p>
        </p:txBody>
      </p:sp>
      <p:sp>
        <p:nvSpPr>
          <p:cNvPr id="3" name="コンテンツ プレースホルダー 2"/>
          <p:cNvSpPr>
            <a:spLocks noGrp="1"/>
          </p:cNvSpPr>
          <p:nvPr>
            <p:ph idx="1"/>
          </p:nvPr>
        </p:nvSpPr>
        <p:spPr>
          <a:xfrm>
            <a:off x="1117309" y="1268760"/>
            <a:ext cx="10157354" cy="4615408"/>
          </a:xfrm>
        </p:spPr>
        <p:txBody>
          <a:bodyPr>
            <a:noAutofit/>
          </a:bodyPr>
          <a:lstStyle/>
          <a:p>
            <a:pPr>
              <a:buFont typeface="Wingdings" panose="05000000000000000000" pitchFamily="2" charset="2"/>
              <a:buChar char="l"/>
            </a:pPr>
            <a:r>
              <a:rPr lang="en-US" altLang="ja-JP" sz="2800" dirty="0" smtClean="0"/>
              <a:t>Possibility of using internet in a listening class</a:t>
            </a:r>
            <a:endParaRPr lang="en-US" altLang="ja-JP" sz="2800" dirty="0"/>
          </a:p>
          <a:p>
            <a:pPr>
              <a:buFont typeface="Wingdings" panose="05000000000000000000" pitchFamily="2" charset="2"/>
              <a:buChar char="Ø"/>
            </a:pPr>
            <a:r>
              <a:rPr lang="en-US" altLang="ja-JP" sz="2800" dirty="0" smtClean="0"/>
              <a:t>In case 4, student A used internet as her own learning resource and work collaboratively with her peer.</a:t>
            </a:r>
          </a:p>
          <a:p>
            <a:pPr>
              <a:buFont typeface="Wingdings" panose="05000000000000000000" pitchFamily="2" charset="2"/>
              <a:buChar char="Ø"/>
            </a:pPr>
            <a:endParaRPr lang="en-US" altLang="ja-JP" sz="2800" dirty="0"/>
          </a:p>
          <a:p>
            <a:pPr>
              <a:buFont typeface="Wingdings" panose="05000000000000000000" pitchFamily="2" charset="2"/>
              <a:buChar char="Ø"/>
            </a:pPr>
            <a:endParaRPr lang="en-US" altLang="ja-JP" sz="2800" dirty="0" smtClean="0"/>
          </a:p>
          <a:p>
            <a:pPr>
              <a:buFont typeface="Wingdings" panose="05000000000000000000" pitchFamily="2" charset="2"/>
              <a:buChar char="Ø"/>
            </a:pPr>
            <a:endParaRPr lang="en-US" altLang="ja-JP" sz="2800" dirty="0"/>
          </a:p>
          <a:p>
            <a:pPr>
              <a:buFont typeface="Wingdings" panose="05000000000000000000" pitchFamily="2" charset="2"/>
              <a:buChar char="Ø"/>
            </a:pPr>
            <a:r>
              <a:rPr lang="en-US" altLang="ja-JP" sz="2800" dirty="0" smtClean="0"/>
              <a:t>Future</a:t>
            </a:r>
            <a:r>
              <a:rPr lang="ja-JP" altLang="en-US" sz="2800" dirty="0"/>
              <a:t> </a:t>
            </a:r>
            <a:r>
              <a:rPr lang="en-US" altLang="ja-JP" sz="2800" dirty="0" smtClean="0"/>
              <a:t>research</a:t>
            </a:r>
          </a:p>
          <a:p>
            <a:pPr>
              <a:buFont typeface="Wingdings" panose="05000000000000000000" pitchFamily="2" charset="2"/>
              <a:buChar char="Ø"/>
            </a:pPr>
            <a:endParaRPr lang="en-US" altLang="ja-JP" sz="2800" dirty="0" smtClean="0"/>
          </a:p>
          <a:p>
            <a:pPr>
              <a:buFont typeface="Wingdings" panose="05000000000000000000" pitchFamily="2" charset="2"/>
              <a:buChar char="Ø"/>
            </a:pPr>
            <a:endParaRPr lang="en-US" altLang="ja-JP" sz="2800" dirty="0"/>
          </a:p>
          <a:p>
            <a:pPr>
              <a:buFont typeface="Wingdings" panose="05000000000000000000" pitchFamily="2" charset="2"/>
              <a:buChar char="l"/>
            </a:pPr>
            <a:endParaRPr lang="en-US" altLang="ja-JP" sz="2800" dirty="0" smtClean="0"/>
          </a:p>
          <a:p>
            <a:pPr marL="0" indent="0">
              <a:buNone/>
            </a:pPr>
            <a:endParaRPr lang="en-US" altLang="ja-JP" sz="2800" dirty="0" smtClean="0"/>
          </a:p>
          <a:p>
            <a:pPr marL="0" indent="0">
              <a:buNone/>
            </a:pPr>
            <a:endParaRPr kumimoji="1" lang="ja-JP" altLang="en-US" sz="2800" dirty="0"/>
          </a:p>
        </p:txBody>
      </p:sp>
      <p:sp>
        <p:nvSpPr>
          <p:cNvPr id="6" name="角丸四角形 5"/>
          <p:cNvSpPr/>
          <p:nvPr/>
        </p:nvSpPr>
        <p:spPr>
          <a:xfrm>
            <a:off x="1117309" y="2960204"/>
            <a:ext cx="10377703" cy="1691444"/>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dirty="0" smtClean="0"/>
              <a:t>Case 4 shows her possibility of development of learning outside the classroom and exercising ‘independent learner autonomy of teacher’.</a:t>
            </a:r>
            <a:endParaRPr kumimoji="1" lang="en-US" altLang="ja-JP" sz="2800" dirty="0"/>
          </a:p>
        </p:txBody>
      </p:sp>
      <p:sp>
        <p:nvSpPr>
          <p:cNvPr id="7" name="角丸四角形 6"/>
          <p:cNvSpPr/>
          <p:nvPr/>
        </p:nvSpPr>
        <p:spPr>
          <a:xfrm>
            <a:off x="1125860" y="5508848"/>
            <a:ext cx="9030566" cy="123252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dirty="0" smtClean="0"/>
              <a:t>It is necessary to investigate </a:t>
            </a:r>
            <a:r>
              <a:rPr kumimoji="1" lang="en-US" altLang="ja-JP" sz="2800" dirty="0"/>
              <a:t>how this will develop outside the teachers’ authority.</a:t>
            </a:r>
          </a:p>
        </p:txBody>
      </p:sp>
    </p:spTree>
    <p:extLst>
      <p:ext uri="{BB962C8B-B14F-4D97-AF65-F5344CB8AC3E}">
        <p14:creationId xmlns:p14="http://schemas.microsoft.com/office/powerpoint/2010/main" val="303475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arn(inVertical)">
                                      <p:cBhvr>
                                        <p:cTn id="12" dur="500"/>
                                        <p:tgtEl>
                                          <p:spTgt spid="3">
                                            <p:txEl>
                                              <p:pRg st="5" end="5"/>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5780" y="4221088"/>
            <a:ext cx="8424936" cy="1930400"/>
          </a:xfrm>
        </p:spPr>
        <p:txBody>
          <a:bodyPr>
            <a:normAutofit fontScale="90000"/>
          </a:bodyPr>
          <a:lstStyle/>
          <a:p>
            <a:r>
              <a:rPr lang="en-US" altLang="ja-JP" b="1" dirty="0"/>
              <a:t>Thank you for listening!</a:t>
            </a:r>
            <a:br>
              <a:rPr lang="en-US" altLang="ja-JP" b="1" dirty="0"/>
            </a:br>
            <a:endParaRPr kumimoji="1" lang="ja-JP" altLang="en-US" b="1" dirty="0"/>
          </a:p>
        </p:txBody>
      </p:sp>
      <p:sp>
        <p:nvSpPr>
          <p:cNvPr id="3" name="テキスト プレースホルダー 2"/>
          <p:cNvSpPr>
            <a:spLocks noGrp="1"/>
          </p:cNvSpPr>
          <p:nvPr>
            <p:ph type="body" idx="1"/>
          </p:nvPr>
        </p:nvSpPr>
        <p:spPr>
          <a:xfrm>
            <a:off x="2494012" y="5105593"/>
            <a:ext cx="7008574" cy="1296987"/>
          </a:xfrm>
        </p:spPr>
        <p:txBody>
          <a:bodyPr>
            <a:normAutofit/>
          </a:bodyPr>
          <a:lstStyle/>
          <a:p>
            <a:r>
              <a:rPr lang="en-US" altLang="ja-JP" sz="3200" b="1" dirty="0"/>
              <a:t>y_nakai@let.osaka-u.ac.jp</a:t>
            </a:r>
          </a:p>
          <a:p>
            <a:endParaRPr kumimoji="1" lang="ja-JP" altLang="en-US" sz="3200" b="1" dirty="0"/>
          </a:p>
        </p:txBody>
      </p:sp>
    </p:spTree>
    <p:extLst>
      <p:ext uri="{BB962C8B-B14F-4D97-AF65-F5344CB8AC3E}">
        <p14:creationId xmlns:p14="http://schemas.microsoft.com/office/powerpoint/2010/main" val="87197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7309" y="76200"/>
            <a:ext cx="10157354" cy="1063465"/>
          </a:xfrm>
        </p:spPr>
        <p:txBody>
          <a:bodyPr vert="horz" lIns="121899" tIns="60949" rIns="121899" bIns="60949" rtlCol="0" anchor="b">
            <a:normAutofit/>
          </a:bodyPr>
          <a:lstStyle/>
          <a:p>
            <a:r>
              <a:rPr lang="en-US" altLang="ja-JP" sz="4800" b="1" u="sng" dirty="0">
                <a:solidFill>
                  <a:schemeClr val="tx1">
                    <a:lumMod val="50000"/>
                  </a:schemeClr>
                </a:solidFill>
                <a:latin typeface="Corbel" panose="020B0503020204020204" pitchFamily="34" charset="0"/>
              </a:rPr>
              <a:t>Collaborative learning</a:t>
            </a:r>
            <a:endParaRPr lang="ja-JP" altLang="en-US" sz="4800" b="1" u="sng" dirty="0">
              <a:solidFill>
                <a:schemeClr val="tx1">
                  <a:lumMod val="50000"/>
                </a:schemeClr>
              </a:solidFill>
              <a:latin typeface="Corbel" panose="020B0503020204020204" pitchFamily="34" charset="0"/>
            </a:endParaRPr>
          </a:p>
        </p:txBody>
      </p:sp>
      <p:sp>
        <p:nvSpPr>
          <p:cNvPr id="3" name="コンテンツ プレースホルダー 2"/>
          <p:cNvSpPr>
            <a:spLocks noGrp="1"/>
          </p:cNvSpPr>
          <p:nvPr>
            <p:ph idx="1"/>
          </p:nvPr>
        </p:nvSpPr>
        <p:spPr/>
        <p:txBody>
          <a:bodyPr/>
          <a:lstStyle/>
          <a:p>
            <a:endParaRPr kumimoji="1" lang="ja-JP" altLang="en-US" dirty="0"/>
          </a:p>
        </p:txBody>
      </p:sp>
      <p:graphicFrame>
        <p:nvGraphicFramePr>
          <p:cNvPr id="6" name="図表 5"/>
          <p:cNvGraphicFramePr/>
          <p:nvPr>
            <p:extLst>
              <p:ext uri="{D42A27DB-BD31-4B8C-83A1-F6EECF244321}">
                <p14:modId xmlns:p14="http://schemas.microsoft.com/office/powerpoint/2010/main" val="1949461930"/>
              </p:ext>
            </p:extLst>
          </p:nvPr>
        </p:nvGraphicFramePr>
        <p:xfrm>
          <a:off x="2926060" y="1473200"/>
          <a:ext cx="7419991" cy="5124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グループ化 12"/>
          <p:cNvGrpSpPr/>
          <p:nvPr/>
        </p:nvGrpSpPr>
        <p:grpSpPr>
          <a:xfrm>
            <a:off x="2439215" y="1916832"/>
            <a:ext cx="4663309" cy="3756141"/>
            <a:chOff x="4087726" y="1692878"/>
            <a:chExt cx="4663309" cy="3756141"/>
          </a:xfrm>
        </p:grpSpPr>
        <p:sp>
          <p:nvSpPr>
            <p:cNvPr id="14" name="図形 13"/>
            <p:cNvSpPr/>
            <p:nvPr/>
          </p:nvSpPr>
          <p:spPr>
            <a:xfrm rot="18681014">
              <a:off x="4541310" y="1239294"/>
              <a:ext cx="3756141" cy="4663309"/>
            </a:xfrm>
            <a:prstGeom prst="swooshArrow">
              <a:avLst>
                <a:gd name="adj1" fmla="val 25000"/>
                <a:gd name="adj2" fmla="val 25000"/>
              </a:avLst>
            </a:prstGeom>
            <a:ln>
              <a:solidFill>
                <a:schemeClr val="tx2"/>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円/楕円 14"/>
            <p:cNvSpPr/>
            <p:nvPr/>
          </p:nvSpPr>
          <p:spPr>
            <a:xfrm>
              <a:off x="5996109" y="4725143"/>
              <a:ext cx="159337" cy="159337"/>
            </a:xfrm>
            <a:prstGeom prst="ellipse">
              <a:avLst/>
            </a:prstGeom>
            <a:ln>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円/楕円 16"/>
            <p:cNvSpPr/>
            <p:nvPr/>
          </p:nvSpPr>
          <p:spPr>
            <a:xfrm>
              <a:off x="5787746" y="4018759"/>
              <a:ext cx="288033" cy="288033"/>
            </a:xfrm>
            <a:prstGeom prst="ellipse">
              <a:avLst/>
            </a:prstGeom>
            <a:ln>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フリーフォーム 17"/>
            <p:cNvSpPr/>
            <p:nvPr/>
          </p:nvSpPr>
          <p:spPr>
            <a:xfrm>
              <a:off x="4892939" y="2237540"/>
              <a:ext cx="1883967" cy="498314"/>
            </a:xfrm>
            <a:custGeom>
              <a:avLst/>
              <a:gdLst>
                <a:gd name="connsiteX0" fmla="*/ 0 w 1402255"/>
                <a:gd name="connsiteY0" fmla="*/ 0 h 1696338"/>
                <a:gd name="connsiteX1" fmla="*/ 1402255 w 1402255"/>
                <a:gd name="connsiteY1" fmla="*/ 0 h 1696338"/>
                <a:gd name="connsiteX2" fmla="*/ 1402255 w 1402255"/>
                <a:gd name="connsiteY2" fmla="*/ 1696338 h 1696338"/>
                <a:gd name="connsiteX3" fmla="*/ 0 w 1402255"/>
                <a:gd name="connsiteY3" fmla="*/ 1696338 h 1696338"/>
                <a:gd name="connsiteX4" fmla="*/ 0 w 1402255"/>
                <a:gd name="connsiteY4" fmla="*/ 0 h 1696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255" h="1696338">
                  <a:moveTo>
                    <a:pt x="0" y="0"/>
                  </a:moveTo>
                  <a:lnTo>
                    <a:pt x="1402255" y="0"/>
                  </a:lnTo>
                  <a:lnTo>
                    <a:pt x="1402255" y="1696338"/>
                  </a:lnTo>
                  <a:lnTo>
                    <a:pt x="0" y="1696338"/>
                  </a:lnTo>
                  <a:lnTo>
                    <a:pt x="0" y="0"/>
                  </a:lnTo>
                  <a:close/>
                </a:path>
              </a:pathLst>
            </a:cu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52623" tIns="0" rIns="0" bIns="0" numCol="1" spcCol="1270" anchor="t" anchorCtr="0">
              <a:noAutofit/>
            </a:bodyPr>
            <a:lstStyle/>
            <a:p>
              <a:pPr lvl="0" algn="l" defTabSz="844550">
                <a:lnSpc>
                  <a:spcPct val="90000"/>
                </a:lnSpc>
                <a:spcBef>
                  <a:spcPct val="0"/>
                </a:spcBef>
                <a:spcAft>
                  <a:spcPct val="35000"/>
                </a:spcAft>
              </a:pPr>
              <a:r>
                <a:rPr kumimoji="1" lang="en-US" altLang="ja-JP" sz="3200" b="1" dirty="0">
                  <a:latin typeface="Corbel" panose="020B0503020204020204" pitchFamily="34" charset="0"/>
                </a:rPr>
                <a:t>L</a:t>
              </a:r>
              <a:r>
                <a:rPr kumimoji="1" lang="en-US" altLang="ja-JP" sz="3200" b="1" kern="1200" dirty="0" smtClean="0">
                  <a:latin typeface="Corbel" panose="020B0503020204020204" pitchFamily="34" charset="0"/>
                </a:rPr>
                <a:t>earning</a:t>
              </a:r>
              <a:endParaRPr kumimoji="1" lang="ja-JP" altLang="en-US" sz="3200" b="1" kern="1200" dirty="0">
                <a:latin typeface="Corbel" panose="020B0503020204020204" pitchFamily="34" charset="0"/>
              </a:endParaRPr>
            </a:p>
          </p:txBody>
        </p:sp>
        <p:sp>
          <p:nvSpPr>
            <p:cNvPr id="19" name="円/楕円 18"/>
            <p:cNvSpPr/>
            <p:nvPr/>
          </p:nvSpPr>
          <p:spPr>
            <a:xfrm>
              <a:off x="5657298" y="3031832"/>
              <a:ext cx="398344" cy="398344"/>
            </a:xfrm>
            <a:prstGeom prst="ellipse">
              <a:avLst/>
            </a:prstGeom>
            <a:ln>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val="222808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7309" y="76200"/>
            <a:ext cx="10157354" cy="1048544"/>
          </a:xfrm>
        </p:spPr>
        <p:txBody>
          <a:bodyPr vert="horz" lIns="121899" tIns="60949" rIns="121899" bIns="60949" rtlCol="0" anchor="b">
            <a:normAutofit/>
          </a:bodyPr>
          <a:lstStyle/>
          <a:p>
            <a:r>
              <a:rPr lang="en-US" altLang="ja-JP" sz="4800" b="1" u="sng" dirty="0">
                <a:solidFill>
                  <a:schemeClr val="tx1">
                    <a:lumMod val="50000"/>
                  </a:schemeClr>
                </a:solidFill>
                <a:latin typeface="Corbel" panose="020B0503020204020204" pitchFamily="34" charset="0"/>
              </a:rPr>
              <a:t>Theoretical framework</a:t>
            </a:r>
            <a:endParaRPr lang="ja-JP" altLang="en-US" sz="4800" b="1" u="sng" dirty="0">
              <a:solidFill>
                <a:schemeClr val="tx1">
                  <a:lumMod val="50000"/>
                </a:schemeClr>
              </a:solidFill>
              <a:latin typeface="Corbel" panose="020B0503020204020204" pitchFamily="34" charset="0"/>
            </a:endParaRPr>
          </a:p>
        </p:txBody>
      </p:sp>
      <p:sp>
        <p:nvSpPr>
          <p:cNvPr id="3" name="コンテンツ プレースホルダー 2"/>
          <p:cNvSpPr>
            <a:spLocks noGrp="1"/>
          </p:cNvSpPr>
          <p:nvPr>
            <p:ph idx="1"/>
          </p:nvPr>
        </p:nvSpPr>
        <p:spPr>
          <a:xfrm>
            <a:off x="765820" y="1701800"/>
            <a:ext cx="11017224" cy="4470400"/>
          </a:xfrm>
        </p:spPr>
        <p:txBody>
          <a:bodyPr>
            <a:noAutofit/>
          </a:bodyPr>
          <a:lstStyle/>
          <a:p>
            <a:pPr>
              <a:buFont typeface="Wingdings" panose="05000000000000000000" pitchFamily="2" charset="2"/>
              <a:buChar char="l"/>
            </a:pPr>
            <a:r>
              <a:rPr lang="en-US" altLang="ja-JP" sz="2800" dirty="0" smtClean="0"/>
              <a:t>Learner autonomy as socially oriented agency                          </a:t>
            </a:r>
          </a:p>
          <a:p>
            <a:pPr marL="0" indent="0">
              <a:buNone/>
            </a:pPr>
            <a:r>
              <a:rPr lang="en-US" altLang="ja-JP" sz="2800" dirty="0"/>
              <a:t> </a:t>
            </a:r>
            <a:r>
              <a:rPr lang="en-US" altLang="ja-JP" sz="2800" dirty="0" smtClean="0"/>
              <a:t>                                               (</a:t>
            </a:r>
            <a:r>
              <a:rPr lang="en-US" altLang="ja-JP" sz="2800" dirty="0" err="1" smtClean="0"/>
              <a:t>Toohey</a:t>
            </a:r>
            <a:r>
              <a:rPr lang="en-US" altLang="ja-JP" sz="2800" dirty="0" smtClean="0"/>
              <a:t> and Norton, 2003)</a:t>
            </a:r>
          </a:p>
          <a:p>
            <a:pPr>
              <a:buFont typeface="Wingdings" panose="05000000000000000000" pitchFamily="2" charset="2"/>
              <a:buChar char="Ø"/>
            </a:pPr>
            <a:r>
              <a:rPr lang="en-US" altLang="ja-JP" sz="2800" dirty="0" smtClean="0"/>
              <a:t>Learner autonomy in collaborative learning is oriented to a social interactive context which learners interact to help others.</a:t>
            </a:r>
          </a:p>
          <a:p>
            <a:pPr>
              <a:buFont typeface="Wingdings" panose="05000000000000000000" pitchFamily="2" charset="2"/>
              <a:buChar char="Ø"/>
            </a:pPr>
            <a:r>
              <a:rPr lang="en-US" altLang="ja-JP" sz="2800" dirty="0" smtClean="0"/>
              <a:t>Peer assistance and learner autonomy are interdependent elements in collaborative learning. </a:t>
            </a:r>
            <a:endParaRPr lang="ja-JP" altLang="en-US" sz="2800" dirty="0"/>
          </a:p>
          <a:p>
            <a:pPr marL="0" indent="0">
              <a:buNone/>
            </a:pPr>
            <a:endParaRPr kumimoji="1" lang="ja-JP" altLang="en-US" sz="2800" dirty="0"/>
          </a:p>
        </p:txBody>
      </p:sp>
    </p:spTree>
    <p:extLst>
      <p:ext uri="{BB962C8B-B14F-4D97-AF65-F5344CB8AC3E}">
        <p14:creationId xmlns:p14="http://schemas.microsoft.com/office/powerpoint/2010/main" val="158568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7309" y="76200"/>
            <a:ext cx="10157354" cy="1063465"/>
          </a:xfrm>
        </p:spPr>
        <p:txBody>
          <a:bodyPr vert="horz" lIns="121899" tIns="60949" rIns="121899" bIns="60949" rtlCol="0" anchor="b">
            <a:normAutofit/>
          </a:bodyPr>
          <a:lstStyle/>
          <a:p>
            <a:r>
              <a:rPr lang="en-US" altLang="ja-JP" sz="4800" b="1" u="sng" dirty="0">
                <a:solidFill>
                  <a:schemeClr val="tx1">
                    <a:lumMod val="50000"/>
                  </a:schemeClr>
                </a:solidFill>
                <a:latin typeface="Corbel" panose="020B0503020204020204" pitchFamily="34" charset="0"/>
              </a:rPr>
              <a:t>Collaborative learning</a:t>
            </a:r>
            <a:endParaRPr lang="ja-JP" altLang="en-US" sz="4800" b="1" u="sng" dirty="0">
              <a:solidFill>
                <a:schemeClr val="tx1">
                  <a:lumMod val="50000"/>
                </a:schemeClr>
              </a:solidFill>
              <a:latin typeface="Corbel" panose="020B0503020204020204" pitchFamily="34" charset="0"/>
            </a:endParaRPr>
          </a:p>
        </p:txBody>
      </p:sp>
      <p:sp>
        <p:nvSpPr>
          <p:cNvPr id="3" name="コンテンツ プレースホルダー 2"/>
          <p:cNvSpPr>
            <a:spLocks noGrp="1"/>
          </p:cNvSpPr>
          <p:nvPr>
            <p:ph idx="1"/>
          </p:nvPr>
        </p:nvSpPr>
        <p:spPr/>
        <p:txBody>
          <a:bodyPr/>
          <a:lstStyle/>
          <a:p>
            <a:endParaRPr kumimoji="1" lang="ja-JP" altLang="en-US" dirty="0"/>
          </a:p>
        </p:txBody>
      </p:sp>
      <p:graphicFrame>
        <p:nvGraphicFramePr>
          <p:cNvPr id="6" name="図表 5"/>
          <p:cNvGraphicFramePr/>
          <p:nvPr>
            <p:extLst/>
          </p:nvPr>
        </p:nvGraphicFramePr>
        <p:xfrm>
          <a:off x="5057386" y="1473200"/>
          <a:ext cx="7419991" cy="5124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フローチャート: 代替処理 8"/>
          <p:cNvSpPr/>
          <p:nvPr/>
        </p:nvSpPr>
        <p:spPr>
          <a:xfrm>
            <a:off x="2710036" y="1484784"/>
            <a:ext cx="2527066" cy="758969"/>
          </a:xfrm>
          <a:prstGeom prst="flowChartAlternateProcess">
            <a:avLst/>
          </a:prstGeom>
          <a:solidFill>
            <a:srgbClr val="B0AD26"/>
          </a:solidFill>
          <a:ln w="38100">
            <a:solidFill>
              <a:srgbClr val="75741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b="1" dirty="0">
                <a:solidFill>
                  <a:srgbClr val="000000"/>
                </a:solidFill>
                <a:latin typeface="Corbel" panose="020B0503020204020204" pitchFamily="34" charset="0"/>
                <a:ea typeface="HG丸ｺﾞｼｯｸM-PRO" panose="020F0600000000000000" pitchFamily="50" charset="-128"/>
              </a:rPr>
              <a:t>A</a:t>
            </a:r>
            <a:r>
              <a:rPr lang="en-US" altLang="ja-JP" sz="2800" b="1" dirty="0" smtClean="0">
                <a:solidFill>
                  <a:srgbClr val="000000"/>
                </a:solidFill>
                <a:latin typeface="Corbel" panose="020B0503020204020204" pitchFamily="34" charset="0"/>
                <a:ea typeface="HG丸ｺﾞｼｯｸM-PRO" panose="020F0600000000000000" pitchFamily="50" charset="-128"/>
              </a:rPr>
              <a:t>ssistance</a:t>
            </a:r>
            <a:endParaRPr kumimoji="1" lang="ja-JP" altLang="en-US" sz="2800" b="1" dirty="0">
              <a:solidFill>
                <a:srgbClr val="000000"/>
              </a:solidFill>
              <a:latin typeface="Corbel" panose="020B0503020204020204" pitchFamily="34" charset="0"/>
              <a:ea typeface="HG丸ｺﾞｼｯｸM-PRO" panose="020F0600000000000000" pitchFamily="50" charset="-128"/>
            </a:endParaRPr>
          </a:p>
        </p:txBody>
      </p:sp>
      <p:sp>
        <p:nvSpPr>
          <p:cNvPr id="10" name="フローチャート: 代替処理 9"/>
          <p:cNvSpPr/>
          <p:nvPr/>
        </p:nvSpPr>
        <p:spPr>
          <a:xfrm>
            <a:off x="1117309" y="2348880"/>
            <a:ext cx="3536943" cy="803927"/>
          </a:xfrm>
          <a:prstGeom prst="flowChartAlternateProcess">
            <a:avLst/>
          </a:prstGeom>
          <a:solidFill>
            <a:srgbClr val="B0AD26"/>
          </a:solidFill>
          <a:ln w="38100">
            <a:solidFill>
              <a:srgbClr val="75741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b="1" dirty="0" smtClean="0">
                <a:solidFill>
                  <a:srgbClr val="000000"/>
                </a:solidFill>
                <a:latin typeface="Corbel" panose="020B0503020204020204" pitchFamily="34" charset="0"/>
                <a:ea typeface="HG丸ｺﾞｼｯｸM-PRO" panose="020F0600000000000000" pitchFamily="50" charset="-128"/>
              </a:rPr>
              <a:t>Learner autonomy</a:t>
            </a:r>
          </a:p>
        </p:txBody>
      </p:sp>
      <p:grpSp>
        <p:nvGrpSpPr>
          <p:cNvPr id="13" name="グループ化 12"/>
          <p:cNvGrpSpPr/>
          <p:nvPr/>
        </p:nvGrpSpPr>
        <p:grpSpPr>
          <a:xfrm>
            <a:off x="4699947" y="2029959"/>
            <a:ext cx="4663309" cy="3756141"/>
            <a:chOff x="4087726" y="1692878"/>
            <a:chExt cx="4663309" cy="3756141"/>
          </a:xfrm>
        </p:grpSpPr>
        <p:sp>
          <p:nvSpPr>
            <p:cNvPr id="14" name="図形 13"/>
            <p:cNvSpPr/>
            <p:nvPr/>
          </p:nvSpPr>
          <p:spPr>
            <a:xfrm rot="18681014">
              <a:off x="4541310" y="1239294"/>
              <a:ext cx="3756141" cy="4663309"/>
            </a:xfrm>
            <a:prstGeom prst="swooshArrow">
              <a:avLst>
                <a:gd name="adj1" fmla="val 25000"/>
                <a:gd name="adj2" fmla="val 25000"/>
              </a:avLst>
            </a:prstGeom>
            <a:ln>
              <a:solidFill>
                <a:schemeClr val="tx2"/>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円/楕円 14"/>
            <p:cNvSpPr/>
            <p:nvPr/>
          </p:nvSpPr>
          <p:spPr>
            <a:xfrm>
              <a:off x="5996109" y="4725143"/>
              <a:ext cx="159337" cy="159337"/>
            </a:xfrm>
            <a:prstGeom prst="ellipse">
              <a:avLst/>
            </a:prstGeom>
            <a:ln>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円/楕円 16"/>
            <p:cNvSpPr/>
            <p:nvPr/>
          </p:nvSpPr>
          <p:spPr>
            <a:xfrm>
              <a:off x="5787746" y="4018759"/>
              <a:ext cx="288033" cy="288033"/>
            </a:xfrm>
            <a:prstGeom prst="ellipse">
              <a:avLst/>
            </a:prstGeom>
            <a:ln>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フリーフォーム 17"/>
            <p:cNvSpPr/>
            <p:nvPr/>
          </p:nvSpPr>
          <p:spPr>
            <a:xfrm>
              <a:off x="4892939" y="2237540"/>
              <a:ext cx="1883967" cy="498314"/>
            </a:xfrm>
            <a:custGeom>
              <a:avLst/>
              <a:gdLst>
                <a:gd name="connsiteX0" fmla="*/ 0 w 1402255"/>
                <a:gd name="connsiteY0" fmla="*/ 0 h 1696338"/>
                <a:gd name="connsiteX1" fmla="*/ 1402255 w 1402255"/>
                <a:gd name="connsiteY1" fmla="*/ 0 h 1696338"/>
                <a:gd name="connsiteX2" fmla="*/ 1402255 w 1402255"/>
                <a:gd name="connsiteY2" fmla="*/ 1696338 h 1696338"/>
                <a:gd name="connsiteX3" fmla="*/ 0 w 1402255"/>
                <a:gd name="connsiteY3" fmla="*/ 1696338 h 1696338"/>
                <a:gd name="connsiteX4" fmla="*/ 0 w 1402255"/>
                <a:gd name="connsiteY4" fmla="*/ 0 h 1696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255" h="1696338">
                  <a:moveTo>
                    <a:pt x="0" y="0"/>
                  </a:moveTo>
                  <a:lnTo>
                    <a:pt x="1402255" y="0"/>
                  </a:lnTo>
                  <a:lnTo>
                    <a:pt x="1402255" y="1696338"/>
                  </a:lnTo>
                  <a:lnTo>
                    <a:pt x="0" y="1696338"/>
                  </a:lnTo>
                  <a:lnTo>
                    <a:pt x="0" y="0"/>
                  </a:lnTo>
                  <a:close/>
                </a:path>
              </a:pathLst>
            </a:cu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52623" tIns="0" rIns="0" bIns="0" numCol="1" spcCol="1270" anchor="t" anchorCtr="0">
              <a:noAutofit/>
            </a:bodyPr>
            <a:lstStyle/>
            <a:p>
              <a:pPr lvl="0" algn="l" defTabSz="844550">
                <a:lnSpc>
                  <a:spcPct val="90000"/>
                </a:lnSpc>
                <a:spcBef>
                  <a:spcPct val="0"/>
                </a:spcBef>
                <a:spcAft>
                  <a:spcPct val="35000"/>
                </a:spcAft>
              </a:pPr>
              <a:r>
                <a:rPr kumimoji="1" lang="en-US" altLang="ja-JP" sz="3200" b="1" dirty="0">
                  <a:latin typeface="Corbel" panose="020B0503020204020204" pitchFamily="34" charset="0"/>
                </a:rPr>
                <a:t>L</a:t>
              </a:r>
              <a:r>
                <a:rPr kumimoji="1" lang="en-US" altLang="ja-JP" sz="3200" b="1" kern="1200" dirty="0" smtClean="0">
                  <a:latin typeface="Corbel" panose="020B0503020204020204" pitchFamily="34" charset="0"/>
                </a:rPr>
                <a:t>earning</a:t>
              </a:r>
              <a:endParaRPr kumimoji="1" lang="ja-JP" altLang="en-US" sz="3200" b="1" kern="1200" dirty="0">
                <a:latin typeface="Corbel" panose="020B0503020204020204" pitchFamily="34" charset="0"/>
              </a:endParaRPr>
            </a:p>
          </p:txBody>
        </p:sp>
        <p:sp>
          <p:nvSpPr>
            <p:cNvPr id="19" name="円/楕円 18"/>
            <p:cNvSpPr/>
            <p:nvPr/>
          </p:nvSpPr>
          <p:spPr>
            <a:xfrm>
              <a:off x="5657298" y="3031832"/>
              <a:ext cx="398344" cy="398344"/>
            </a:xfrm>
            <a:prstGeom prst="ellipse">
              <a:avLst/>
            </a:prstGeom>
            <a:ln>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4" name="正方形/長方形 3"/>
          <p:cNvSpPr/>
          <p:nvPr/>
        </p:nvSpPr>
        <p:spPr>
          <a:xfrm>
            <a:off x="343412" y="3295853"/>
            <a:ext cx="5207626" cy="302433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Learner autonomy </a:t>
            </a:r>
            <a:r>
              <a:rPr kumimoji="1" lang="en-US" altLang="ja-JP" b="1" dirty="0" smtClean="0"/>
              <a:t>develops through </a:t>
            </a:r>
            <a:r>
              <a:rPr kumimoji="1" lang="en-US" altLang="ja-JP" b="1" dirty="0"/>
              <a:t>interaction between learner and more capable other who offers the learner various types of assistance that enable the learner to move through </a:t>
            </a:r>
            <a:r>
              <a:rPr kumimoji="1" lang="en-US" altLang="ja-JP" b="1" dirty="0" smtClean="0"/>
              <a:t>ZPD (Little</a:t>
            </a:r>
            <a:r>
              <a:rPr kumimoji="1" lang="en-US" altLang="ja-JP" b="1" dirty="0"/>
              <a:t>, 2000</a:t>
            </a:r>
            <a:r>
              <a:rPr kumimoji="1" lang="en-US" altLang="ja-JP" b="1" dirty="0" smtClean="0"/>
              <a:t>).</a:t>
            </a:r>
            <a:endParaRPr kumimoji="1" lang="en-US" altLang="ja-JP" b="1" dirty="0"/>
          </a:p>
        </p:txBody>
      </p:sp>
    </p:spTree>
    <p:extLst>
      <p:ext uri="{BB962C8B-B14F-4D97-AF65-F5344CB8AC3E}">
        <p14:creationId xmlns:p14="http://schemas.microsoft.com/office/powerpoint/2010/main" val="379049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7309" y="76200"/>
            <a:ext cx="10157354" cy="1048544"/>
          </a:xfrm>
        </p:spPr>
        <p:txBody>
          <a:bodyPr vert="horz" lIns="121899" tIns="60949" rIns="121899" bIns="60949" rtlCol="0" anchor="b">
            <a:normAutofit/>
          </a:bodyPr>
          <a:lstStyle/>
          <a:p>
            <a:r>
              <a:rPr lang="en-US" altLang="ja-JP" sz="4800" b="1" u="sng" dirty="0">
                <a:solidFill>
                  <a:schemeClr val="tx1">
                    <a:lumMod val="50000"/>
                  </a:schemeClr>
                </a:solidFill>
                <a:latin typeface="Corbel" panose="020B0503020204020204" pitchFamily="34" charset="0"/>
              </a:rPr>
              <a:t>Theoretical framework</a:t>
            </a:r>
            <a:endParaRPr lang="ja-JP" altLang="en-US" sz="4800" b="1" u="sng" dirty="0">
              <a:solidFill>
                <a:schemeClr val="tx1">
                  <a:lumMod val="50000"/>
                </a:schemeClr>
              </a:solidFill>
              <a:latin typeface="Corbel" panose="020B0503020204020204" pitchFamily="34" charset="0"/>
            </a:endParaRPr>
          </a:p>
        </p:txBody>
      </p:sp>
      <p:sp>
        <p:nvSpPr>
          <p:cNvPr id="3" name="コンテンツ プレースホルダー 2"/>
          <p:cNvSpPr>
            <a:spLocks noGrp="1"/>
          </p:cNvSpPr>
          <p:nvPr>
            <p:ph idx="1"/>
          </p:nvPr>
        </p:nvSpPr>
        <p:spPr>
          <a:xfrm>
            <a:off x="765820" y="1701800"/>
            <a:ext cx="11017224" cy="4470400"/>
          </a:xfrm>
        </p:spPr>
        <p:txBody>
          <a:bodyPr>
            <a:noAutofit/>
          </a:bodyPr>
          <a:lstStyle/>
          <a:p>
            <a:r>
              <a:rPr lang="en-US" altLang="ja-JP" sz="2800" dirty="0"/>
              <a:t>M</a:t>
            </a:r>
            <a:r>
              <a:rPr lang="en-US" altLang="ja-JP" sz="2800" dirty="0" smtClean="0"/>
              <a:t>icro level of learner autonomy (Aoki, 2009)</a:t>
            </a:r>
            <a:endParaRPr lang="en-US" altLang="ja-JP" sz="2800" dirty="0"/>
          </a:p>
          <a:p>
            <a:pPr marL="0" indent="0">
              <a:buNone/>
            </a:pPr>
            <a:r>
              <a:rPr lang="en-US" altLang="ja-JP" sz="2800" dirty="0" smtClean="0"/>
              <a:t>  </a:t>
            </a:r>
            <a:endParaRPr lang="en-US" altLang="ja-JP" sz="2800" dirty="0"/>
          </a:p>
          <a:p>
            <a:pPr marL="0" indent="0">
              <a:buNone/>
            </a:pPr>
            <a:r>
              <a:rPr lang="en-US" altLang="ja-JP" sz="2800" dirty="0"/>
              <a:t> </a:t>
            </a:r>
            <a:r>
              <a:rPr lang="en-US" altLang="ja-JP" sz="2800" dirty="0" smtClean="0"/>
              <a:t> </a:t>
            </a:r>
          </a:p>
          <a:p>
            <a:pPr marL="0" indent="0">
              <a:buNone/>
            </a:pPr>
            <a:r>
              <a:rPr lang="en-US" altLang="ja-JP" sz="2800" dirty="0"/>
              <a:t> </a:t>
            </a:r>
            <a:endParaRPr lang="en-US" altLang="ja-JP" sz="2800" dirty="0" smtClean="0"/>
          </a:p>
          <a:p>
            <a:pPr marL="0" indent="0">
              <a:buNone/>
            </a:pPr>
            <a:endParaRPr lang="en-US" altLang="ja-JP" sz="2800" dirty="0"/>
          </a:p>
          <a:p>
            <a:pPr>
              <a:buFont typeface="Wingdings" panose="05000000000000000000" pitchFamily="2" charset="2"/>
              <a:buChar char="Ø"/>
            </a:pPr>
            <a:r>
              <a:rPr lang="en-US" altLang="ja-JP" sz="2800" dirty="0" smtClean="0"/>
              <a:t>Aoki </a:t>
            </a:r>
            <a:r>
              <a:rPr lang="en-US" altLang="ja-JP" sz="2800" dirty="0" err="1" smtClean="0"/>
              <a:t>shedded</a:t>
            </a:r>
            <a:r>
              <a:rPr lang="en-US" altLang="ja-JP" sz="2800" dirty="0" smtClean="0"/>
              <a:t> a light on micro level of learner autonomy promoted by learning helper founded in interaction between learner and helper. </a:t>
            </a:r>
            <a:endParaRPr lang="ja-JP" altLang="en-US" sz="2800" dirty="0"/>
          </a:p>
          <a:p>
            <a:pPr marL="0" indent="0">
              <a:buNone/>
            </a:pPr>
            <a:endParaRPr kumimoji="1" lang="ja-JP" altLang="en-US" sz="2800" dirty="0"/>
          </a:p>
        </p:txBody>
      </p:sp>
      <p:sp>
        <p:nvSpPr>
          <p:cNvPr id="6" name="角丸四角形 5"/>
          <p:cNvSpPr/>
          <p:nvPr/>
        </p:nvSpPr>
        <p:spPr>
          <a:xfrm>
            <a:off x="1117309" y="2348880"/>
            <a:ext cx="9865095" cy="208823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dirty="0">
                <a:latin typeface="Corbel" panose="020B0503020204020204" pitchFamily="34" charset="0"/>
                <a:ea typeface="HG丸ｺﾞｼｯｸM-PRO"/>
                <a:cs typeface="HG丸ｺﾞｼｯｸM-PRO"/>
              </a:rPr>
              <a:t>is related to </a:t>
            </a:r>
            <a:r>
              <a:rPr lang="en-US" altLang="ja-JP" sz="3200" dirty="0" err="1">
                <a:latin typeface="Corbel" panose="020B0503020204020204" pitchFamily="34" charset="0"/>
                <a:ea typeface="HG丸ｺﾞｼｯｸM-PRO"/>
                <a:cs typeface="HG丸ｺﾞｼｯｸM-PRO"/>
              </a:rPr>
              <a:t>microgenesis</a:t>
            </a:r>
            <a:r>
              <a:rPr lang="en-US" altLang="ja-JP" sz="3200" dirty="0">
                <a:latin typeface="Corbel" panose="020B0503020204020204" pitchFamily="34" charset="0"/>
                <a:ea typeface="HG丸ｺﾞｼｯｸM-PRO"/>
                <a:cs typeface="HG丸ｺﾞｼｯｸM-PRO"/>
              </a:rPr>
              <a:t> which is the process of development that </a:t>
            </a:r>
            <a:r>
              <a:rPr lang="en-US" altLang="ja-JP" sz="3200" dirty="0" smtClean="0">
                <a:latin typeface="Corbel" panose="020B0503020204020204" pitchFamily="34" charset="0"/>
                <a:ea typeface="HG丸ｺﾞｼｯｸM-PRO"/>
                <a:cs typeface="HG丸ｺﾞｼｯｸM-PRO"/>
              </a:rPr>
              <a:t>occurs </a:t>
            </a:r>
            <a:r>
              <a:rPr lang="en-US" altLang="ja-JP" sz="3200" dirty="0">
                <a:latin typeface="Corbel" panose="020B0503020204020204" pitchFamily="34" charset="0"/>
                <a:ea typeface="HG丸ｺﾞｼｯｸM-PRO"/>
                <a:cs typeface="HG丸ｺﾞｼｯｸM-PRO"/>
              </a:rPr>
              <a:t>moment-by-moment through social interaction (</a:t>
            </a:r>
            <a:r>
              <a:rPr lang="en-US" altLang="ja-JP" sz="3200" dirty="0" err="1">
                <a:latin typeface="Corbel" panose="020B0503020204020204" pitchFamily="34" charset="0"/>
                <a:ea typeface="HG丸ｺﾞｼｯｸM-PRO"/>
                <a:cs typeface="HG丸ｺﾞｼｯｸM-PRO"/>
              </a:rPr>
              <a:t>Ohta</a:t>
            </a:r>
            <a:r>
              <a:rPr lang="en-US" altLang="ja-JP" sz="3200" dirty="0">
                <a:latin typeface="Corbel" panose="020B0503020204020204" pitchFamily="34" charset="0"/>
                <a:ea typeface="HG丸ｺﾞｼｯｸM-PRO"/>
                <a:cs typeface="HG丸ｺﾞｼｯｸM-PRO"/>
              </a:rPr>
              <a:t>, 2001)</a:t>
            </a:r>
            <a:endParaRPr lang="ja-JP" altLang="en-US" sz="3200" dirty="0">
              <a:latin typeface="Corbel" panose="020B0503020204020204" pitchFamily="34" charset="0"/>
            </a:endParaRPr>
          </a:p>
        </p:txBody>
      </p:sp>
    </p:spTree>
    <p:extLst>
      <p:ext uri="{BB962C8B-B14F-4D97-AF65-F5344CB8AC3E}">
        <p14:creationId xmlns:p14="http://schemas.microsoft.com/office/powerpoint/2010/main" val="161300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arn(inVertical)">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7309" y="76200"/>
            <a:ext cx="10157354" cy="1042640"/>
          </a:xfrm>
        </p:spPr>
        <p:txBody>
          <a:bodyPr vert="horz" lIns="121899" tIns="60949" rIns="121899" bIns="60949" rtlCol="0" anchor="b">
            <a:normAutofit/>
          </a:bodyPr>
          <a:lstStyle/>
          <a:p>
            <a:r>
              <a:rPr lang="en-US" altLang="ja-JP" sz="4800" b="1" u="sng" dirty="0">
                <a:solidFill>
                  <a:schemeClr val="tx1">
                    <a:lumMod val="50000"/>
                  </a:schemeClr>
                </a:solidFill>
                <a:latin typeface="Corbel" panose="020B0503020204020204" pitchFamily="34" charset="0"/>
              </a:rPr>
              <a:t>Purpose of this research </a:t>
            </a:r>
            <a:endParaRPr lang="ja-JP" altLang="en-US" sz="4800" b="1" u="sng" dirty="0">
              <a:solidFill>
                <a:schemeClr val="tx1">
                  <a:lumMod val="50000"/>
                </a:schemeClr>
              </a:solidFill>
              <a:latin typeface="Corbel" panose="020B0503020204020204" pitchFamily="34" charset="0"/>
            </a:endParaRPr>
          </a:p>
        </p:txBody>
      </p:sp>
      <p:sp>
        <p:nvSpPr>
          <p:cNvPr id="3" name="コンテンツ プレースホルダー 2"/>
          <p:cNvSpPr>
            <a:spLocks noGrp="1"/>
          </p:cNvSpPr>
          <p:nvPr>
            <p:ph idx="1"/>
          </p:nvPr>
        </p:nvSpPr>
        <p:spPr>
          <a:xfrm>
            <a:off x="765820" y="1701800"/>
            <a:ext cx="11017224" cy="4470400"/>
          </a:xfrm>
        </p:spPr>
        <p:txBody>
          <a:bodyPr>
            <a:normAutofit/>
          </a:bodyPr>
          <a:lstStyle/>
          <a:p>
            <a:endParaRPr lang="en-US" altLang="ja-JP" dirty="0" smtClean="0"/>
          </a:p>
          <a:p>
            <a:endParaRPr lang="en-US" altLang="ja-JP" dirty="0"/>
          </a:p>
          <a:p>
            <a:endParaRPr lang="en-US" altLang="ja-JP" dirty="0" smtClean="0"/>
          </a:p>
          <a:p>
            <a:pPr marL="0" indent="0">
              <a:buNone/>
            </a:pPr>
            <a:endParaRPr kumimoji="1" lang="ja-JP" altLang="en-US" dirty="0"/>
          </a:p>
        </p:txBody>
      </p:sp>
      <p:sp>
        <p:nvSpPr>
          <p:cNvPr id="5" name="角丸四角形 4"/>
          <p:cNvSpPr/>
          <p:nvPr/>
        </p:nvSpPr>
        <p:spPr>
          <a:xfrm>
            <a:off x="801824" y="1988840"/>
            <a:ext cx="10945216" cy="316835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3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to </a:t>
            </a:r>
            <a:r>
              <a:rPr lang="en-US" altLang="ja-JP" sz="3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investigate </a:t>
            </a:r>
            <a:r>
              <a:rPr lang="en-US" altLang="ja-JP" sz="3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micro level of learner </a:t>
            </a:r>
            <a:r>
              <a:rPr lang="en-US" altLang="ja-JP" sz="3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autonomy </a:t>
            </a:r>
            <a:r>
              <a:rPr lang="ja-JP" altLang="en-US" sz="3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3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3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3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fostered among learners</a:t>
            </a:r>
          </a:p>
          <a:p>
            <a:endParaRPr lang="en-US" altLang="ja-JP" sz="3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3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to reveal how learners’ interactions assist their </a:t>
            </a:r>
            <a:r>
              <a:rPr kumimoji="1" lang="ja-JP" altLang="en-US" sz="3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3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learning </a:t>
            </a:r>
            <a:endParaRPr kumimoji="1" lang="ja-JP" altLang="en-US" sz="3200" dirty="0"/>
          </a:p>
        </p:txBody>
      </p:sp>
    </p:spTree>
    <p:extLst>
      <p:ext uri="{BB962C8B-B14F-4D97-AF65-F5344CB8AC3E}">
        <p14:creationId xmlns:p14="http://schemas.microsoft.com/office/powerpoint/2010/main" val="393203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_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Books_16x9" id="{D3F31F23-9E61-4ECD-BAB3-3A66EA6BD175}" vid="{ED330E8B-4919-46B6-B5E3-D3DE472549F3}"/>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6D69424-34CA-416D-8659-0C355AFC80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2566</Words>
  <Application>Microsoft Office PowerPoint</Application>
  <PresentationFormat>ユーザー設定</PresentationFormat>
  <Paragraphs>445</Paragraphs>
  <Slides>42</Slides>
  <Notes>42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42</vt:i4>
      </vt:variant>
    </vt:vector>
  </HeadingPairs>
  <TitlesOfParts>
    <vt:vector size="50" baseType="lpstr">
      <vt:lpstr>HG丸ｺﾞｼｯｸM-PRO</vt:lpstr>
      <vt:lpstr>Meiryo UI</vt:lpstr>
      <vt:lpstr>ＭＳ ゴシック</vt:lpstr>
      <vt:lpstr>Arial</vt:lpstr>
      <vt:lpstr>Century Gothic</vt:lpstr>
      <vt:lpstr>Corbel</vt:lpstr>
      <vt:lpstr>Wingdings</vt:lpstr>
      <vt:lpstr>Books_16x9</vt:lpstr>
      <vt:lpstr>How does peer-listening foster learner autonomy and autonomous learning in a Japanese as a second language （JSL) classroom?</vt:lpstr>
      <vt:lpstr>Outline of this presentation</vt:lpstr>
      <vt:lpstr>Background</vt:lpstr>
      <vt:lpstr>Background(cont’d)</vt:lpstr>
      <vt:lpstr>Collaborative learning</vt:lpstr>
      <vt:lpstr>Theoretical framework</vt:lpstr>
      <vt:lpstr>Collaborative learning</vt:lpstr>
      <vt:lpstr>Theoretical framework</vt:lpstr>
      <vt:lpstr>Purpose of this research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Findings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Discussion</vt:lpstr>
      <vt:lpstr>PowerPoint プレゼンテーション</vt:lpstr>
      <vt:lpstr>PowerPoint プレゼンテーション</vt:lpstr>
      <vt:lpstr>PowerPoint プレゼンテーション</vt:lpstr>
      <vt:lpstr>Conclusion</vt:lpstr>
      <vt:lpstr>Conclusion(cont’d)</vt:lpstr>
      <vt:lpstr>Conclusion(cont’d)</vt:lpstr>
      <vt:lpstr>Conclusion(cont’d)</vt:lpstr>
      <vt:lpstr>Conclusion(cont’d)</vt:lpstr>
      <vt:lpstr>Conclusion(cont’d)</vt:lpstr>
      <vt:lpstr>Thank you for listening! </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2014-04-08T06:41:46Z</dcterms:created>
  <dcterms:modified xsi:type="dcterms:W3CDTF">2014-06-25T00:49:59Z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